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64" r:id="rId6"/>
    <p:sldId id="311" r:id="rId7"/>
    <p:sldId id="315" r:id="rId8"/>
    <p:sldId id="290" r:id="rId9"/>
    <p:sldId id="329" r:id="rId10"/>
    <p:sldId id="330" r:id="rId11"/>
    <p:sldId id="340" r:id="rId12"/>
    <p:sldId id="333" r:id="rId13"/>
    <p:sldId id="338" r:id="rId14"/>
    <p:sldId id="335" r:id="rId15"/>
    <p:sldId id="336" r:id="rId16"/>
    <p:sldId id="339" r:id="rId17"/>
    <p:sldId id="289" r:id="rId1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GRAVE Manon" initials="DM" lastIdx="3" clrIdx="0">
    <p:extLst>
      <p:ext uri="{19B8F6BF-5375-455C-9EA6-DF929625EA0E}">
        <p15:presenceInfo xmlns:p15="http://schemas.microsoft.com/office/powerpoint/2012/main" userId="S-1-5-21-115935926-602416253-808859367-201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2E21E-F523-4D0C-99DF-843698BCF828}" v="10" dt="2020-12-03T15:05:17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2" autoAdjust="0"/>
    <p:restoredTop sz="88101" autoAdjust="0"/>
  </p:normalViewPr>
  <p:slideViewPr>
    <p:cSldViewPr snapToGrid="0">
      <p:cViewPr varScale="1">
        <p:scale>
          <a:sx n="83" d="100"/>
          <a:sy n="83" d="100"/>
        </p:scale>
        <p:origin x="10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Pepinster" userId="f4c75a45-ef00-4da5-a265-c675e70828e2" providerId="ADAL" clId="{9812E21E-F523-4D0C-99DF-843698BCF828}"/>
    <pc:docChg chg="modSld">
      <pc:chgData name="Martin Pepinster" userId="f4c75a45-ef00-4da5-a265-c675e70828e2" providerId="ADAL" clId="{9812E21E-F523-4D0C-99DF-843698BCF828}" dt="2020-12-03T15:05:17.955" v="9"/>
      <pc:docMkLst>
        <pc:docMk/>
      </pc:docMkLst>
      <pc:sldChg chg="modAnim">
        <pc:chgData name="Martin Pepinster" userId="f4c75a45-ef00-4da5-a265-c675e70828e2" providerId="ADAL" clId="{9812E21E-F523-4D0C-99DF-843698BCF828}" dt="2020-12-03T15:04:30.279" v="3"/>
        <pc:sldMkLst>
          <pc:docMk/>
          <pc:sldMk cId="3523635820" sldId="265"/>
        </pc:sldMkLst>
      </pc:sldChg>
      <pc:sldChg chg="modAnim">
        <pc:chgData name="Martin Pepinster" userId="f4c75a45-ef00-4da5-a265-c675e70828e2" providerId="ADAL" clId="{9812E21E-F523-4D0C-99DF-843698BCF828}" dt="2020-12-03T15:05:12.284" v="7"/>
        <pc:sldMkLst>
          <pc:docMk/>
          <pc:sldMk cId="2157778674" sldId="266"/>
        </pc:sldMkLst>
      </pc:sldChg>
      <pc:sldChg chg="modAnim">
        <pc:chgData name="Martin Pepinster" userId="f4c75a45-ef00-4da5-a265-c675e70828e2" providerId="ADAL" clId="{9812E21E-F523-4D0C-99DF-843698BCF828}" dt="2020-12-03T15:05:17.955" v="9"/>
        <pc:sldMkLst>
          <pc:docMk/>
          <pc:sldMk cId="284145505" sldId="2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Répartition du contenu des post-it suivant les ambitions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45409018886259966"/>
          <c:y val="0.2861675600192235"/>
          <c:w val="0.51014650350987312"/>
          <c:h val="0.571697325796251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Bien-être des agents</c:v>
                </c:pt>
                <c:pt idx="1">
                  <c:v>Satisfaction des citoyens</c:v>
                </c:pt>
                <c:pt idx="2">
                  <c:v>Modernisation des outils de travail</c:v>
                </c:pt>
                <c:pt idx="3">
                  <c:v>Actualisation des compétences</c:v>
                </c:pt>
                <c:pt idx="4">
                  <c:v>Développement durable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230</c:v>
                </c:pt>
                <c:pt idx="1">
                  <c:v>97</c:v>
                </c:pt>
                <c:pt idx="2">
                  <c:v>82</c:v>
                </c:pt>
                <c:pt idx="3">
                  <c:v>60</c:v>
                </c:pt>
                <c:pt idx="4">
                  <c:v>62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Bien-être des agents</c:v>
                </c:pt>
                <c:pt idx="1">
                  <c:v>Satisfaction des citoyens</c:v>
                </c:pt>
                <c:pt idx="2">
                  <c:v>Modernisation des outils de travail</c:v>
                </c:pt>
                <c:pt idx="3">
                  <c:v>Actualisation des compétences</c:v>
                </c:pt>
                <c:pt idx="4">
                  <c:v>Développement durable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Bien-être des agents</c:v>
                </c:pt>
                <c:pt idx="1">
                  <c:v>Satisfaction des citoyens</c:v>
                </c:pt>
                <c:pt idx="2">
                  <c:v>Modernisation des outils de travail</c:v>
                </c:pt>
                <c:pt idx="3">
                  <c:v>Actualisation des compétences</c:v>
                </c:pt>
                <c:pt idx="4">
                  <c:v>Développement durable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40203808"/>
        <c:axId val="399711744"/>
      </c:barChart>
      <c:catAx>
        <c:axId val="240203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9711744"/>
        <c:crosses val="autoZero"/>
        <c:auto val="1"/>
        <c:lblAlgn val="ctr"/>
        <c:lblOffset val="100"/>
        <c:noMultiLvlLbl val="0"/>
      </c:catAx>
      <c:valAx>
        <c:axId val="399711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020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E3873-0F78-4F3E-97CC-DC21BB6D545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9A8FDBB6-11DC-47A4-B033-23D7AD816350}">
      <dgm:prSet phldrT="[Texte]" custT="1"/>
      <dgm:spPr/>
      <dgm:t>
        <a:bodyPr/>
        <a:lstStyle/>
        <a:p>
          <a:r>
            <a:rPr lang="fr-BE" sz="2000" dirty="0" smtClean="0">
              <a:solidFill>
                <a:schemeClr val="bg1"/>
              </a:solidFill>
            </a:rPr>
            <a:t>Être les relais de la transformation. Informer, donner sens, espoir et fierté</a:t>
          </a:r>
          <a:endParaRPr lang="fr-BE" sz="2000" dirty="0"/>
        </a:p>
      </dgm:t>
    </dgm:pt>
    <dgm:pt modelId="{77BF116A-D467-4FD0-BACB-CB9F27E530EA}" type="parTrans" cxnId="{CD28ABC9-174F-4535-A40D-CEA033BE9227}">
      <dgm:prSet/>
      <dgm:spPr/>
      <dgm:t>
        <a:bodyPr/>
        <a:lstStyle/>
        <a:p>
          <a:endParaRPr lang="fr-BE"/>
        </a:p>
      </dgm:t>
    </dgm:pt>
    <dgm:pt modelId="{7EC5AD10-184D-44A0-A9D1-DF2E4D6BDD9E}" type="sibTrans" cxnId="{CD28ABC9-174F-4535-A40D-CEA033BE9227}">
      <dgm:prSet/>
      <dgm:spPr/>
      <dgm:t>
        <a:bodyPr/>
        <a:lstStyle/>
        <a:p>
          <a:endParaRPr lang="fr-BE"/>
        </a:p>
      </dgm:t>
    </dgm:pt>
    <dgm:pt modelId="{5FE8F760-53AE-4C23-ABCA-B2705D9B74E7}">
      <dgm:prSet phldrT="[Texte]" custT="1"/>
      <dgm:spPr/>
      <dgm:t>
        <a:bodyPr/>
        <a:lstStyle/>
        <a:p>
          <a:r>
            <a:rPr lang="fr-BE" sz="2000" dirty="0" smtClean="0">
              <a:solidFill>
                <a:schemeClr val="bg1"/>
              </a:solidFill>
            </a:rPr>
            <a:t>Cette communauté rassemble des personnes de tous les métiers, de tous les niveaux, de toutes les fonctions. Leur rôle est de donner envie de contribuer à la construction du futur, de faire des émules.</a:t>
          </a:r>
          <a:endParaRPr lang="fr-BE" sz="2000" dirty="0"/>
        </a:p>
      </dgm:t>
    </dgm:pt>
    <dgm:pt modelId="{ED58832F-70C2-4F7C-82E3-970F4DFD7A56}" type="sibTrans" cxnId="{D1FF0699-6680-4F93-ABA0-7A7AA23C91A7}">
      <dgm:prSet/>
      <dgm:spPr/>
      <dgm:t>
        <a:bodyPr/>
        <a:lstStyle/>
        <a:p>
          <a:endParaRPr lang="fr-BE"/>
        </a:p>
      </dgm:t>
    </dgm:pt>
    <dgm:pt modelId="{85FA160E-64A3-4576-9F7D-1DE32F44A474}" type="parTrans" cxnId="{D1FF0699-6680-4F93-ABA0-7A7AA23C91A7}">
      <dgm:prSet/>
      <dgm:spPr/>
      <dgm:t>
        <a:bodyPr/>
        <a:lstStyle/>
        <a:p>
          <a:endParaRPr lang="fr-BE"/>
        </a:p>
      </dgm:t>
    </dgm:pt>
    <dgm:pt modelId="{8D527F67-7BFB-43A7-95EE-A60AA521A439}" type="pres">
      <dgm:prSet presAssocID="{C32E3873-0F78-4F3E-97CC-DC21BB6D545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FF5DCA13-4FF0-4709-BDD5-35879692C360}" type="pres">
      <dgm:prSet presAssocID="{C32E3873-0F78-4F3E-97CC-DC21BB6D5454}" presName="cycle" presStyleCnt="0"/>
      <dgm:spPr/>
    </dgm:pt>
    <dgm:pt modelId="{60534E42-6D8C-4E2F-8232-2668C60A9B33}" type="pres">
      <dgm:prSet presAssocID="{C32E3873-0F78-4F3E-97CC-DC21BB6D5454}" presName="centerShape" presStyleCnt="0"/>
      <dgm:spPr/>
    </dgm:pt>
    <dgm:pt modelId="{76B3EF72-CECA-4648-8375-387728ECBC77}" type="pres">
      <dgm:prSet presAssocID="{C32E3873-0F78-4F3E-97CC-DC21BB6D5454}" presName="connSite" presStyleLbl="node1" presStyleIdx="0" presStyleCnt="3"/>
      <dgm:spPr/>
    </dgm:pt>
    <dgm:pt modelId="{9B567676-4E63-4988-98F9-06C0ACB32298}" type="pres">
      <dgm:prSet presAssocID="{C32E3873-0F78-4F3E-97CC-DC21BB6D5454}" presName="visible" presStyleLbl="node1" presStyleIdx="0" presStyleCnt="3" custScaleX="120711" custScaleY="126700" custLinFactNeighborX="-1717" custLinFactNeighborY="245"/>
      <dgm:spPr>
        <a:blipFill dpi="0" rotWithShape="1">
          <a:blip xmlns:r="http://schemas.openxmlformats.org/officeDocument/2006/relationships"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CD23459-44DD-468E-88CF-CF943109A19E}" type="pres">
      <dgm:prSet presAssocID="{77BF116A-D467-4FD0-BACB-CB9F27E530EA}" presName="Name25" presStyleLbl="parChTrans1D1" presStyleIdx="0" presStyleCnt="2"/>
      <dgm:spPr/>
      <dgm:t>
        <a:bodyPr/>
        <a:lstStyle/>
        <a:p>
          <a:endParaRPr lang="fr-BE"/>
        </a:p>
      </dgm:t>
    </dgm:pt>
    <dgm:pt modelId="{A76760E9-2ADC-438B-BE62-5ED107BDA9C9}" type="pres">
      <dgm:prSet presAssocID="{9A8FDBB6-11DC-47A4-B033-23D7AD816350}" presName="node" presStyleCnt="0"/>
      <dgm:spPr/>
    </dgm:pt>
    <dgm:pt modelId="{CC356062-A54D-4587-A365-C0CECB88772B}" type="pres">
      <dgm:prSet presAssocID="{9A8FDBB6-11DC-47A4-B033-23D7AD816350}" presName="parentNode" presStyleLbl="node1" presStyleIdx="1" presStyleCnt="3" custScaleX="251779" custScaleY="127867" custLinFactX="91252" custLinFactNeighborX="100000" custLinFactNeighborY="2132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358FADE-0806-4311-A097-7CC6D70E651E}" type="pres">
      <dgm:prSet presAssocID="{9A8FDBB6-11DC-47A4-B033-23D7AD81635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2748C2F-A137-4100-82F3-19C26311C82D}" type="pres">
      <dgm:prSet presAssocID="{85FA160E-64A3-4576-9F7D-1DE32F44A474}" presName="Name25" presStyleLbl="parChTrans1D1" presStyleIdx="1" presStyleCnt="2"/>
      <dgm:spPr/>
      <dgm:t>
        <a:bodyPr/>
        <a:lstStyle/>
        <a:p>
          <a:endParaRPr lang="fr-BE"/>
        </a:p>
      </dgm:t>
    </dgm:pt>
    <dgm:pt modelId="{F624B50E-FF17-44F5-9FD6-88325EF2C9B6}" type="pres">
      <dgm:prSet presAssocID="{5FE8F760-53AE-4C23-ABCA-B2705D9B74E7}" presName="node" presStyleCnt="0"/>
      <dgm:spPr/>
    </dgm:pt>
    <dgm:pt modelId="{D42B7097-2377-4EB2-BA3D-32F3A85F0A90}" type="pres">
      <dgm:prSet presAssocID="{5FE8F760-53AE-4C23-ABCA-B2705D9B74E7}" presName="parentNode" presStyleLbl="node1" presStyleIdx="2" presStyleCnt="3" custScaleX="251779" custScaleY="127867" custLinFactX="93279" custLinFactNeighborX="100000" custLinFactNeighborY="3158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08315B6-A7EB-4F46-9202-15226F097195}" type="pres">
      <dgm:prSet presAssocID="{5FE8F760-53AE-4C23-ABCA-B2705D9B74E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0F0639F2-F265-4794-8B1F-54C8CA8B09F6}" type="presOf" srcId="{5FE8F760-53AE-4C23-ABCA-B2705D9B74E7}" destId="{D42B7097-2377-4EB2-BA3D-32F3A85F0A90}" srcOrd="0" destOrd="0" presId="urn:microsoft.com/office/officeart/2005/8/layout/radial2"/>
    <dgm:cxn modelId="{D1FF0699-6680-4F93-ABA0-7A7AA23C91A7}" srcId="{C32E3873-0F78-4F3E-97CC-DC21BB6D5454}" destId="{5FE8F760-53AE-4C23-ABCA-B2705D9B74E7}" srcOrd="1" destOrd="0" parTransId="{85FA160E-64A3-4576-9F7D-1DE32F44A474}" sibTransId="{ED58832F-70C2-4F7C-82E3-970F4DFD7A56}"/>
    <dgm:cxn modelId="{F66766B8-0AB4-432D-B8EC-F002AD291E3D}" type="presOf" srcId="{77BF116A-D467-4FD0-BACB-CB9F27E530EA}" destId="{BCD23459-44DD-468E-88CF-CF943109A19E}" srcOrd="0" destOrd="0" presId="urn:microsoft.com/office/officeart/2005/8/layout/radial2"/>
    <dgm:cxn modelId="{29F2809E-C3C2-475E-AF2F-DD5AAE6674BD}" type="presOf" srcId="{9A8FDBB6-11DC-47A4-B033-23D7AD816350}" destId="{CC356062-A54D-4587-A365-C0CECB88772B}" srcOrd="0" destOrd="0" presId="urn:microsoft.com/office/officeart/2005/8/layout/radial2"/>
    <dgm:cxn modelId="{CD28ABC9-174F-4535-A40D-CEA033BE9227}" srcId="{C32E3873-0F78-4F3E-97CC-DC21BB6D5454}" destId="{9A8FDBB6-11DC-47A4-B033-23D7AD816350}" srcOrd="0" destOrd="0" parTransId="{77BF116A-D467-4FD0-BACB-CB9F27E530EA}" sibTransId="{7EC5AD10-184D-44A0-A9D1-DF2E4D6BDD9E}"/>
    <dgm:cxn modelId="{19BDAD3B-AE78-48ED-89AB-4B71EF65E2AB}" type="presOf" srcId="{C32E3873-0F78-4F3E-97CC-DC21BB6D5454}" destId="{8D527F67-7BFB-43A7-95EE-A60AA521A439}" srcOrd="0" destOrd="0" presId="urn:microsoft.com/office/officeart/2005/8/layout/radial2"/>
    <dgm:cxn modelId="{3A883CCB-BEFD-481C-AE80-555F49255040}" type="presOf" srcId="{85FA160E-64A3-4576-9F7D-1DE32F44A474}" destId="{52748C2F-A137-4100-82F3-19C26311C82D}" srcOrd="0" destOrd="0" presId="urn:microsoft.com/office/officeart/2005/8/layout/radial2"/>
    <dgm:cxn modelId="{90872E2E-DE24-4BC2-8AE8-9FAFC5CD4AEA}" type="presParOf" srcId="{8D527F67-7BFB-43A7-95EE-A60AA521A439}" destId="{FF5DCA13-4FF0-4709-BDD5-35879692C360}" srcOrd="0" destOrd="0" presId="urn:microsoft.com/office/officeart/2005/8/layout/radial2"/>
    <dgm:cxn modelId="{D0471F4D-26B7-4654-A9E7-1066EE857D32}" type="presParOf" srcId="{FF5DCA13-4FF0-4709-BDD5-35879692C360}" destId="{60534E42-6D8C-4E2F-8232-2668C60A9B33}" srcOrd="0" destOrd="0" presId="urn:microsoft.com/office/officeart/2005/8/layout/radial2"/>
    <dgm:cxn modelId="{E33A1D40-7C46-4160-863E-12604A135B9A}" type="presParOf" srcId="{60534E42-6D8C-4E2F-8232-2668C60A9B33}" destId="{76B3EF72-CECA-4648-8375-387728ECBC77}" srcOrd="0" destOrd="0" presId="urn:microsoft.com/office/officeart/2005/8/layout/radial2"/>
    <dgm:cxn modelId="{5064A035-40A0-48BC-B33C-9F67E3E574D4}" type="presParOf" srcId="{60534E42-6D8C-4E2F-8232-2668C60A9B33}" destId="{9B567676-4E63-4988-98F9-06C0ACB32298}" srcOrd="1" destOrd="0" presId="urn:microsoft.com/office/officeart/2005/8/layout/radial2"/>
    <dgm:cxn modelId="{23D768E7-4F98-4813-BBEB-467E9F51AD6A}" type="presParOf" srcId="{FF5DCA13-4FF0-4709-BDD5-35879692C360}" destId="{BCD23459-44DD-468E-88CF-CF943109A19E}" srcOrd="1" destOrd="0" presId="urn:microsoft.com/office/officeart/2005/8/layout/radial2"/>
    <dgm:cxn modelId="{DC6F1D67-D293-4CD4-A89F-D727B39EADDD}" type="presParOf" srcId="{FF5DCA13-4FF0-4709-BDD5-35879692C360}" destId="{A76760E9-2ADC-438B-BE62-5ED107BDA9C9}" srcOrd="2" destOrd="0" presId="urn:microsoft.com/office/officeart/2005/8/layout/radial2"/>
    <dgm:cxn modelId="{B692EEF6-D203-4135-B551-E2B23222B84F}" type="presParOf" srcId="{A76760E9-2ADC-438B-BE62-5ED107BDA9C9}" destId="{CC356062-A54D-4587-A365-C0CECB88772B}" srcOrd="0" destOrd="0" presId="urn:microsoft.com/office/officeart/2005/8/layout/radial2"/>
    <dgm:cxn modelId="{49AB62F9-9F33-408D-835C-12F9B0354121}" type="presParOf" srcId="{A76760E9-2ADC-438B-BE62-5ED107BDA9C9}" destId="{E358FADE-0806-4311-A097-7CC6D70E651E}" srcOrd="1" destOrd="0" presId="urn:microsoft.com/office/officeart/2005/8/layout/radial2"/>
    <dgm:cxn modelId="{C2B26558-EFDC-4135-A2AF-5184797587C8}" type="presParOf" srcId="{FF5DCA13-4FF0-4709-BDD5-35879692C360}" destId="{52748C2F-A137-4100-82F3-19C26311C82D}" srcOrd="3" destOrd="0" presId="urn:microsoft.com/office/officeart/2005/8/layout/radial2"/>
    <dgm:cxn modelId="{68612FFC-1F78-4BB5-A67C-BFFD0828FCFF}" type="presParOf" srcId="{FF5DCA13-4FF0-4709-BDD5-35879692C360}" destId="{F624B50E-FF17-44F5-9FD6-88325EF2C9B6}" srcOrd="4" destOrd="0" presId="urn:microsoft.com/office/officeart/2005/8/layout/radial2"/>
    <dgm:cxn modelId="{581AF223-0AD7-4F34-85BC-0E2DC568E684}" type="presParOf" srcId="{F624B50E-FF17-44F5-9FD6-88325EF2C9B6}" destId="{D42B7097-2377-4EB2-BA3D-32F3A85F0A90}" srcOrd="0" destOrd="0" presId="urn:microsoft.com/office/officeart/2005/8/layout/radial2"/>
    <dgm:cxn modelId="{F8A6F739-FB8F-447A-B715-22D0A28BD1B3}" type="presParOf" srcId="{F624B50E-FF17-44F5-9FD6-88325EF2C9B6}" destId="{E08315B6-A7EB-4F46-9202-15226F09719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63C18-FB3D-4EDF-B322-94D7BDD9C0C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9080F707-B582-495D-86D1-44CE6022286E}">
      <dgm:prSet/>
      <dgm:spPr/>
      <dgm:t>
        <a:bodyPr/>
        <a:lstStyle/>
        <a:p>
          <a:pPr rtl="0"/>
          <a:r>
            <a:rPr lang="en-US" smtClean="0">
              <a:latin typeface="Arial" panose="020B0604020202020204" pitchFamily="34" charset="0"/>
              <a:cs typeface="Arial" panose="020B0604020202020204" pitchFamily="34" charset="0"/>
            </a:rPr>
            <a:t>Besoin de trier</a:t>
          </a:r>
          <a:endParaRPr lang="fr-B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0A689E-3C5A-4745-9FD4-5D73DDFD118B}" type="parTrans" cxnId="{ECF8B53A-A09A-434C-AB46-7D8F55C5C22D}">
      <dgm:prSet/>
      <dgm:spPr/>
      <dgm:t>
        <a:bodyPr/>
        <a:lstStyle/>
        <a:p>
          <a:endParaRPr lang="fr-BE"/>
        </a:p>
      </dgm:t>
    </dgm:pt>
    <dgm:pt modelId="{9EF1F9B5-9A44-44D7-9E8D-133333291662}" type="sibTrans" cxnId="{ECF8B53A-A09A-434C-AB46-7D8F55C5C22D}">
      <dgm:prSet/>
      <dgm:spPr/>
      <dgm:t>
        <a:bodyPr/>
        <a:lstStyle/>
        <a:p>
          <a:endParaRPr lang="fr-BE"/>
        </a:p>
      </dgm:t>
    </dgm:pt>
    <dgm:pt modelId="{4DABEC9C-41B0-4ED6-848B-7BDE8CEF0DB3}">
      <dgm:prSet/>
      <dgm:spPr/>
      <dgm:t>
        <a:bodyPr/>
        <a:lstStyle/>
        <a:p>
          <a:pPr rtl="0"/>
          <a:r>
            <a:rPr lang="en-US" smtClean="0">
              <a:latin typeface="Arial" panose="020B0604020202020204" pitchFamily="34" charset="0"/>
              <a:cs typeface="Arial" panose="020B0604020202020204" pitchFamily="34" charset="0"/>
            </a:rPr>
            <a:t>Besoin de regrouper</a:t>
          </a:r>
          <a:endParaRPr lang="fr-B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A92D33-954A-4514-B0BF-852F09C3C59B}" type="parTrans" cxnId="{4D1271F6-0AED-447C-82BA-A16ED4CE3F60}">
      <dgm:prSet/>
      <dgm:spPr/>
      <dgm:t>
        <a:bodyPr/>
        <a:lstStyle/>
        <a:p>
          <a:endParaRPr lang="fr-BE"/>
        </a:p>
      </dgm:t>
    </dgm:pt>
    <dgm:pt modelId="{4D1079C1-CC01-4D83-98A9-200FAB0A1A97}" type="sibTrans" cxnId="{4D1271F6-0AED-447C-82BA-A16ED4CE3F60}">
      <dgm:prSet/>
      <dgm:spPr/>
      <dgm:t>
        <a:bodyPr/>
        <a:lstStyle/>
        <a:p>
          <a:endParaRPr lang="fr-BE"/>
        </a:p>
      </dgm:t>
    </dgm:pt>
    <dgm:pt modelId="{13EFA5EA-F059-4DD0-9312-D5269D763A51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On ne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sait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pas qui a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proposé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l’idée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57B54-F563-415D-A73D-37ACC2A293B7}" type="parTrans" cxnId="{985B9D77-456A-4569-8F12-51BA098607DD}">
      <dgm:prSet/>
      <dgm:spPr/>
      <dgm:t>
        <a:bodyPr/>
        <a:lstStyle/>
        <a:p>
          <a:endParaRPr lang="fr-BE"/>
        </a:p>
      </dgm:t>
    </dgm:pt>
    <dgm:pt modelId="{52223EF8-BE10-49B6-82DE-E111B278B5C5}" type="sibTrans" cxnId="{985B9D77-456A-4569-8F12-51BA098607DD}">
      <dgm:prSet/>
      <dgm:spPr/>
      <dgm:t>
        <a:bodyPr/>
        <a:lstStyle/>
        <a:p>
          <a:endParaRPr lang="fr-BE"/>
        </a:p>
      </dgm:t>
    </dgm:pt>
    <dgm:pt modelId="{6D7FDC80-863B-429E-8CF6-93D712CC9F5E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On ne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peut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mettre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en place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toutes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les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idées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certaines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sont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opposées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A071EF-3A4B-4F2D-840D-8F9B9D522415}" type="parTrans" cxnId="{97BED720-FB82-4154-817A-FEACC633B1BF}">
      <dgm:prSet/>
      <dgm:spPr/>
      <dgm:t>
        <a:bodyPr/>
        <a:lstStyle/>
        <a:p>
          <a:endParaRPr lang="fr-BE"/>
        </a:p>
      </dgm:t>
    </dgm:pt>
    <dgm:pt modelId="{92780F89-8AC2-4CFD-876F-38E99F929DC5}" type="sibTrans" cxnId="{97BED720-FB82-4154-817A-FEACC633B1BF}">
      <dgm:prSet/>
      <dgm:spPr/>
      <dgm:t>
        <a:bodyPr/>
        <a:lstStyle/>
        <a:p>
          <a:endParaRPr lang="fr-BE"/>
        </a:p>
      </dgm:t>
    </dgm:pt>
    <dgm:pt modelId="{03BBF4F5-FA51-43DF-8C2A-B66753CB7861}">
      <dgm:prSet/>
      <dgm:spPr/>
      <dgm:t>
        <a:bodyPr/>
        <a:lstStyle/>
        <a:p>
          <a:pPr rtl="0"/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Certaines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idées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prendront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du temps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0F321A-16D1-475F-907B-F612A1793F8D}" type="parTrans" cxnId="{E3521E42-79CB-4322-9D47-EBC4953E13E9}">
      <dgm:prSet/>
      <dgm:spPr/>
      <dgm:t>
        <a:bodyPr/>
        <a:lstStyle/>
        <a:p>
          <a:endParaRPr lang="fr-BE"/>
        </a:p>
      </dgm:t>
    </dgm:pt>
    <dgm:pt modelId="{67DFDEFE-5266-4B18-8D09-AA22D1006F74}" type="sibTrans" cxnId="{E3521E42-79CB-4322-9D47-EBC4953E13E9}">
      <dgm:prSet/>
      <dgm:spPr/>
      <dgm:t>
        <a:bodyPr/>
        <a:lstStyle/>
        <a:p>
          <a:endParaRPr lang="fr-BE"/>
        </a:p>
      </dgm:t>
    </dgm:pt>
    <dgm:pt modelId="{06993DE9-704E-4CE7-AE0F-E05CEAB46D92}">
      <dgm:prSet/>
      <dgm:spPr/>
      <dgm:t>
        <a:bodyPr/>
        <a:lstStyle/>
        <a:p>
          <a:pPr rtl="0"/>
          <a:r>
            <a:rPr lang="en-US" smtClean="0">
              <a:latin typeface="Arial" panose="020B0604020202020204" pitchFamily="34" charset="0"/>
              <a:cs typeface="Arial" panose="020B0604020202020204" pitchFamily="34" charset="0"/>
            </a:rPr>
            <a:t>Idées générales &gt;&lt; idées particulières</a:t>
          </a:r>
          <a:endParaRPr lang="fr-B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E7D034-386B-4FDF-A257-4B11DBE4BE73}" type="parTrans" cxnId="{5EFDF007-9828-4E5F-B61E-E97E3B73AFAD}">
      <dgm:prSet/>
      <dgm:spPr/>
      <dgm:t>
        <a:bodyPr/>
        <a:lstStyle/>
        <a:p>
          <a:endParaRPr lang="fr-BE"/>
        </a:p>
      </dgm:t>
    </dgm:pt>
    <dgm:pt modelId="{1737229E-6DF9-49D0-ABBA-4E550E01C746}" type="sibTrans" cxnId="{5EFDF007-9828-4E5F-B61E-E97E3B73AFAD}">
      <dgm:prSet/>
      <dgm:spPr/>
      <dgm:t>
        <a:bodyPr/>
        <a:lstStyle/>
        <a:p>
          <a:endParaRPr lang="fr-BE"/>
        </a:p>
      </dgm:t>
    </dgm:pt>
    <dgm:pt modelId="{6626A333-1F74-4D71-B8BD-4A4FD3E30F9B}">
      <dgm:prSet/>
      <dgm:spPr/>
      <dgm:t>
        <a:bodyPr/>
        <a:lstStyle/>
        <a:p>
          <a:pPr rtl="0"/>
          <a:r>
            <a:rPr lang="en-US" smtClean="0">
              <a:latin typeface="Arial" panose="020B0604020202020204" pitchFamily="34" charset="0"/>
              <a:cs typeface="Arial" panose="020B0604020202020204" pitchFamily="34" charset="0"/>
            </a:rPr>
            <a:t>Idées concrètes &gt;&lt; idées abstraites</a:t>
          </a:r>
          <a:endParaRPr lang="fr-B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5368C0-0A9A-4E5C-AC15-2172E51422FC}" type="parTrans" cxnId="{EF3CCB01-0279-4D77-9AE1-BC2814E09B85}">
      <dgm:prSet/>
      <dgm:spPr/>
      <dgm:t>
        <a:bodyPr/>
        <a:lstStyle/>
        <a:p>
          <a:endParaRPr lang="fr-BE"/>
        </a:p>
      </dgm:t>
    </dgm:pt>
    <dgm:pt modelId="{95E1A793-BCED-49AE-AB6C-EEC5FCCD8CB4}" type="sibTrans" cxnId="{EF3CCB01-0279-4D77-9AE1-BC2814E09B85}">
      <dgm:prSet/>
      <dgm:spPr/>
      <dgm:t>
        <a:bodyPr/>
        <a:lstStyle/>
        <a:p>
          <a:endParaRPr lang="fr-BE"/>
        </a:p>
      </dgm:t>
    </dgm:pt>
    <dgm:pt modelId="{938A0A0B-13D1-45FB-93F7-7BA1A74AA061}">
      <dgm:prSet/>
      <dgm:spPr/>
      <dgm:t>
        <a:bodyPr/>
        <a:lstStyle/>
        <a:p>
          <a:pPr rtl="0"/>
          <a:r>
            <a:rPr lang="en-US" smtClean="0">
              <a:latin typeface="Arial" panose="020B0604020202020204" pitchFamily="34" charset="0"/>
              <a:cs typeface="Arial" panose="020B0604020202020204" pitchFamily="34" charset="0"/>
            </a:rPr>
            <a:t>Différents angles de vue</a:t>
          </a:r>
          <a:endParaRPr lang="fr-B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F516EF-CE8E-446C-BAEF-ECE133CAE1F4}" type="parTrans" cxnId="{0F427DB3-37E2-4915-A54F-09F3170E0259}">
      <dgm:prSet/>
      <dgm:spPr/>
      <dgm:t>
        <a:bodyPr/>
        <a:lstStyle/>
        <a:p>
          <a:endParaRPr lang="fr-BE"/>
        </a:p>
      </dgm:t>
    </dgm:pt>
    <dgm:pt modelId="{5420E720-FCE3-41E3-8D52-8E2CDA8EBF08}" type="sibTrans" cxnId="{0F427DB3-37E2-4915-A54F-09F3170E0259}">
      <dgm:prSet/>
      <dgm:spPr/>
      <dgm:t>
        <a:bodyPr/>
        <a:lstStyle/>
        <a:p>
          <a:endParaRPr lang="fr-BE"/>
        </a:p>
      </dgm:t>
    </dgm:pt>
    <dgm:pt modelId="{0987548B-1518-47D7-84CA-EAA9B9782E8B}">
      <dgm:prSet/>
      <dgm:spPr/>
      <dgm:t>
        <a:bodyPr/>
        <a:lstStyle/>
        <a:p>
          <a:pPr rtl="0"/>
          <a:r>
            <a:rPr lang="en-US" smtClean="0">
              <a:latin typeface="Arial" panose="020B0604020202020204" pitchFamily="34" charset="0"/>
              <a:cs typeface="Arial" panose="020B0604020202020204" pitchFamily="34" charset="0"/>
            </a:rPr>
            <a:t>Besoin d’assurer un suivi</a:t>
          </a:r>
          <a:endParaRPr lang="fr-B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C7D381-D63C-449A-B194-6F5DB6E9FC10}" type="parTrans" cxnId="{9C45E7B4-4165-40BA-BAA6-BFBE52AFE054}">
      <dgm:prSet/>
      <dgm:spPr/>
      <dgm:t>
        <a:bodyPr/>
        <a:lstStyle/>
        <a:p>
          <a:endParaRPr lang="fr-BE"/>
        </a:p>
      </dgm:t>
    </dgm:pt>
    <dgm:pt modelId="{A90D436E-CA9C-4810-A988-70291EDD5F8A}" type="sibTrans" cxnId="{9C45E7B4-4165-40BA-BAA6-BFBE52AFE054}">
      <dgm:prSet/>
      <dgm:spPr/>
      <dgm:t>
        <a:bodyPr/>
        <a:lstStyle/>
        <a:p>
          <a:endParaRPr lang="fr-BE"/>
        </a:p>
      </dgm:t>
    </dgm:pt>
    <dgm:pt modelId="{A5AF47A4-0F64-42CC-8948-48EF7BACFE53}" type="pres">
      <dgm:prSet presAssocID="{45263C18-FB3D-4EDF-B322-94D7BDD9C0C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3250D41C-D7F4-4D55-8447-9CB92D4B41A1}" type="pres">
      <dgm:prSet presAssocID="{45263C18-FB3D-4EDF-B322-94D7BDD9C0C3}" presName="arrow" presStyleLbl="bgShp" presStyleIdx="0" presStyleCnt="1" custLinFactNeighborX="-17" custLinFactNeighborY="-185"/>
      <dgm:spPr/>
    </dgm:pt>
    <dgm:pt modelId="{3D7C1420-6093-45B5-ACB2-2BC4760DAB85}" type="pres">
      <dgm:prSet presAssocID="{45263C18-FB3D-4EDF-B322-94D7BDD9C0C3}" presName="linearProcess" presStyleCnt="0"/>
      <dgm:spPr/>
    </dgm:pt>
    <dgm:pt modelId="{DDFDC1AA-AC47-44E1-B901-3566098B594B}" type="pres">
      <dgm:prSet presAssocID="{13EFA5EA-F059-4DD0-9312-D5269D763A51}" presName="tex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64CE3B0-FEF2-4449-B42F-3B0B00621044}" type="pres">
      <dgm:prSet presAssocID="{52223EF8-BE10-49B6-82DE-E111B278B5C5}" presName="sibTrans" presStyleCnt="0"/>
      <dgm:spPr/>
    </dgm:pt>
    <dgm:pt modelId="{05E2AABB-DA09-4F82-9C75-07DB02446984}" type="pres">
      <dgm:prSet presAssocID="{6D7FDC80-863B-429E-8CF6-93D712CC9F5E}" presName="text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0B4EABA-A572-420C-B40F-4FE8B078CAE0}" type="pres">
      <dgm:prSet presAssocID="{92780F89-8AC2-4CFD-876F-38E99F929DC5}" presName="sibTrans" presStyleCnt="0"/>
      <dgm:spPr/>
    </dgm:pt>
    <dgm:pt modelId="{7EC193F3-0393-4CF2-B4DE-05A367044635}" type="pres">
      <dgm:prSet presAssocID="{06993DE9-704E-4CE7-AE0F-E05CEAB46D92}" presName="text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1275560-9491-4324-81E0-E69B3AEE0394}" type="pres">
      <dgm:prSet presAssocID="{1737229E-6DF9-49D0-ABBA-4E550E01C746}" presName="sibTrans" presStyleCnt="0"/>
      <dgm:spPr/>
    </dgm:pt>
    <dgm:pt modelId="{32014601-08A0-4472-B176-D3EC5A8A316C}" type="pres">
      <dgm:prSet presAssocID="{6626A333-1F74-4D71-B8BD-4A4FD3E30F9B}" presName="text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5DF2B46-2EAF-4FD5-A8D6-8B21C14F6D84}" type="pres">
      <dgm:prSet presAssocID="{95E1A793-BCED-49AE-AB6C-EEC5FCCD8CB4}" presName="sibTrans" presStyleCnt="0"/>
      <dgm:spPr/>
    </dgm:pt>
    <dgm:pt modelId="{91740359-F198-425E-8903-46239E92BEBD}" type="pres">
      <dgm:prSet presAssocID="{9080F707-B582-495D-86D1-44CE6022286E}" presName="text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24E051-9B1D-4367-A338-2AA9E9EB9D45}" type="pres">
      <dgm:prSet presAssocID="{9EF1F9B5-9A44-44D7-9E8D-133333291662}" presName="sibTrans" presStyleCnt="0"/>
      <dgm:spPr/>
    </dgm:pt>
    <dgm:pt modelId="{508A0856-E918-4BBD-996A-1E549F497658}" type="pres">
      <dgm:prSet presAssocID="{4DABEC9C-41B0-4ED6-848B-7BDE8CEF0DB3}" presName="text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3CB18FF-D493-4EFC-B00B-16B0623B2D48}" type="pres">
      <dgm:prSet presAssocID="{4D1079C1-CC01-4D83-98A9-200FAB0A1A97}" presName="sibTrans" presStyleCnt="0"/>
      <dgm:spPr/>
    </dgm:pt>
    <dgm:pt modelId="{7342659B-3299-4222-9F34-DADEF1176510}" type="pres">
      <dgm:prSet presAssocID="{938A0A0B-13D1-45FB-93F7-7BA1A74AA061}" presName="text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51713A2-7539-424C-B7DA-9365244A0DB7}" type="pres">
      <dgm:prSet presAssocID="{5420E720-FCE3-41E3-8D52-8E2CDA8EBF08}" presName="sibTrans" presStyleCnt="0"/>
      <dgm:spPr/>
    </dgm:pt>
    <dgm:pt modelId="{AD214FFC-6D28-46C5-975F-E7433A7B9174}" type="pres">
      <dgm:prSet presAssocID="{03BBF4F5-FA51-43DF-8C2A-B66753CB7861}" presName="text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C8F115A-29F4-401A-82F5-182192E85089}" type="pres">
      <dgm:prSet presAssocID="{67DFDEFE-5266-4B18-8D09-AA22D1006F74}" presName="sibTrans" presStyleCnt="0"/>
      <dgm:spPr/>
    </dgm:pt>
    <dgm:pt modelId="{1598E610-805E-49E4-803A-6A3260F7EB42}" type="pres">
      <dgm:prSet presAssocID="{0987548B-1518-47D7-84CA-EAA9B9782E8B}" presName="tex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9FF80828-99EF-4DF8-9E88-B55B588A5EA3}" type="presOf" srcId="{938A0A0B-13D1-45FB-93F7-7BA1A74AA061}" destId="{7342659B-3299-4222-9F34-DADEF1176510}" srcOrd="0" destOrd="0" presId="urn:microsoft.com/office/officeart/2005/8/layout/hProcess9"/>
    <dgm:cxn modelId="{5EFDF007-9828-4E5F-B61E-E97E3B73AFAD}" srcId="{45263C18-FB3D-4EDF-B322-94D7BDD9C0C3}" destId="{06993DE9-704E-4CE7-AE0F-E05CEAB46D92}" srcOrd="2" destOrd="0" parTransId="{86E7D034-386B-4FDF-A257-4B11DBE4BE73}" sibTransId="{1737229E-6DF9-49D0-ABBA-4E550E01C746}"/>
    <dgm:cxn modelId="{13F7DCA6-E4A9-41FC-93A3-3E47770EF1B4}" type="presOf" srcId="{6626A333-1F74-4D71-B8BD-4A4FD3E30F9B}" destId="{32014601-08A0-4472-B176-D3EC5A8A316C}" srcOrd="0" destOrd="0" presId="urn:microsoft.com/office/officeart/2005/8/layout/hProcess9"/>
    <dgm:cxn modelId="{ECF8B53A-A09A-434C-AB46-7D8F55C5C22D}" srcId="{45263C18-FB3D-4EDF-B322-94D7BDD9C0C3}" destId="{9080F707-B582-495D-86D1-44CE6022286E}" srcOrd="4" destOrd="0" parTransId="{850A689E-3C5A-4745-9FD4-5D73DDFD118B}" sibTransId="{9EF1F9B5-9A44-44D7-9E8D-133333291662}"/>
    <dgm:cxn modelId="{9851CC65-7116-4019-8ADE-F956F4039798}" type="presOf" srcId="{06993DE9-704E-4CE7-AE0F-E05CEAB46D92}" destId="{7EC193F3-0393-4CF2-B4DE-05A367044635}" srcOrd="0" destOrd="0" presId="urn:microsoft.com/office/officeart/2005/8/layout/hProcess9"/>
    <dgm:cxn modelId="{D1FC0AAE-85F0-44AF-8A19-451E1CC679DA}" type="presOf" srcId="{4DABEC9C-41B0-4ED6-848B-7BDE8CEF0DB3}" destId="{508A0856-E918-4BBD-996A-1E549F497658}" srcOrd="0" destOrd="0" presId="urn:microsoft.com/office/officeart/2005/8/layout/hProcess9"/>
    <dgm:cxn modelId="{12B02E90-5674-42AA-8592-7EB031C57CA3}" type="presOf" srcId="{9080F707-B582-495D-86D1-44CE6022286E}" destId="{91740359-F198-425E-8903-46239E92BEBD}" srcOrd="0" destOrd="0" presId="urn:microsoft.com/office/officeart/2005/8/layout/hProcess9"/>
    <dgm:cxn modelId="{EE9EF433-147A-46D0-A141-D738FCB8B060}" type="presOf" srcId="{03BBF4F5-FA51-43DF-8C2A-B66753CB7861}" destId="{AD214FFC-6D28-46C5-975F-E7433A7B9174}" srcOrd="0" destOrd="0" presId="urn:microsoft.com/office/officeart/2005/8/layout/hProcess9"/>
    <dgm:cxn modelId="{97BED720-FB82-4154-817A-FEACC633B1BF}" srcId="{45263C18-FB3D-4EDF-B322-94D7BDD9C0C3}" destId="{6D7FDC80-863B-429E-8CF6-93D712CC9F5E}" srcOrd="1" destOrd="0" parTransId="{2DA071EF-3A4B-4F2D-840D-8F9B9D522415}" sibTransId="{92780F89-8AC2-4CFD-876F-38E99F929DC5}"/>
    <dgm:cxn modelId="{E1D9AB04-3137-441F-9385-26ACAEFD3BF4}" type="presOf" srcId="{13EFA5EA-F059-4DD0-9312-D5269D763A51}" destId="{DDFDC1AA-AC47-44E1-B901-3566098B594B}" srcOrd="0" destOrd="0" presId="urn:microsoft.com/office/officeart/2005/8/layout/hProcess9"/>
    <dgm:cxn modelId="{7A7CE869-149B-47A4-9A75-D5CD04F2F957}" type="presOf" srcId="{6D7FDC80-863B-429E-8CF6-93D712CC9F5E}" destId="{05E2AABB-DA09-4F82-9C75-07DB02446984}" srcOrd="0" destOrd="0" presId="urn:microsoft.com/office/officeart/2005/8/layout/hProcess9"/>
    <dgm:cxn modelId="{E3521E42-79CB-4322-9D47-EBC4953E13E9}" srcId="{45263C18-FB3D-4EDF-B322-94D7BDD9C0C3}" destId="{03BBF4F5-FA51-43DF-8C2A-B66753CB7861}" srcOrd="7" destOrd="0" parTransId="{C50F321A-16D1-475F-907B-F612A1793F8D}" sibTransId="{67DFDEFE-5266-4B18-8D09-AA22D1006F74}"/>
    <dgm:cxn modelId="{985B9D77-456A-4569-8F12-51BA098607DD}" srcId="{45263C18-FB3D-4EDF-B322-94D7BDD9C0C3}" destId="{13EFA5EA-F059-4DD0-9312-D5269D763A51}" srcOrd="0" destOrd="0" parTransId="{DB457B54-F563-415D-A73D-37ACC2A293B7}" sibTransId="{52223EF8-BE10-49B6-82DE-E111B278B5C5}"/>
    <dgm:cxn modelId="{EF3CCB01-0279-4D77-9AE1-BC2814E09B85}" srcId="{45263C18-FB3D-4EDF-B322-94D7BDD9C0C3}" destId="{6626A333-1F74-4D71-B8BD-4A4FD3E30F9B}" srcOrd="3" destOrd="0" parTransId="{DB5368C0-0A9A-4E5C-AC15-2172E51422FC}" sibTransId="{95E1A793-BCED-49AE-AB6C-EEC5FCCD8CB4}"/>
    <dgm:cxn modelId="{0F427DB3-37E2-4915-A54F-09F3170E0259}" srcId="{45263C18-FB3D-4EDF-B322-94D7BDD9C0C3}" destId="{938A0A0B-13D1-45FB-93F7-7BA1A74AA061}" srcOrd="6" destOrd="0" parTransId="{83F516EF-CE8E-446C-BAEF-ECE133CAE1F4}" sibTransId="{5420E720-FCE3-41E3-8D52-8E2CDA8EBF08}"/>
    <dgm:cxn modelId="{019C6E17-10C4-42AF-93E2-B7495C57D749}" type="presOf" srcId="{0987548B-1518-47D7-84CA-EAA9B9782E8B}" destId="{1598E610-805E-49E4-803A-6A3260F7EB42}" srcOrd="0" destOrd="0" presId="urn:microsoft.com/office/officeart/2005/8/layout/hProcess9"/>
    <dgm:cxn modelId="{4D1271F6-0AED-447C-82BA-A16ED4CE3F60}" srcId="{45263C18-FB3D-4EDF-B322-94D7BDD9C0C3}" destId="{4DABEC9C-41B0-4ED6-848B-7BDE8CEF0DB3}" srcOrd="5" destOrd="0" parTransId="{3FA92D33-954A-4514-B0BF-852F09C3C59B}" sibTransId="{4D1079C1-CC01-4D83-98A9-200FAB0A1A97}"/>
    <dgm:cxn modelId="{9C45E7B4-4165-40BA-BAA6-BFBE52AFE054}" srcId="{45263C18-FB3D-4EDF-B322-94D7BDD9C0C3}" destId="{0987548B-1518-47D7-84CA-EAA9B9782E8B}" srcOrd="8" destOrd="0" parTransId="{21C7D381-D63C-449A-B194-6F5DB6E9FC10}" sibTransId="{A90D436E-CA9C-4810-A988-70291EDD5F8A}"/>
    <dgm:cxn modelId="{A947197B-771D-4D7B-9A50-60C03CA1A42C}" type="presOf" srcId="{45263C18-FB3D-4EDF-B322-94D7BDD9C0C3}" destId="{A5AF47A4-0F64-42CC-8948-48EF7BACFE53}" srcOrd="0" destOrd="0" presId="urn:microsoft.com/office/officeart/2005/8/layout/hProcess9"/>
    <dgm:cxn modelId="{F673AE97-CBFB-4079-9A51-07BC7B8425D6}" type="presParOf" srcId="{A5AF47A4-0F64-42CC-8948-48EF7BACFE53}" destId="{3250D41C-D7F4-4D55-8447-9CB92D4B41A1}" srcOrd="0" destOrd="0" presId="urn:microsoft.com/office/officeart/2005/8/layout/hProcess9"/>
    <dgm:cxn modelId="{D143C7D3-9FA2-451F-91F3-C69E3FD42AAB}" type="presParOf" srcId="{A5AF47A4-0F64-42CC-8948-48EF7BACFE53}" destId="{3D7C1420-6093-45B5-ACB2-2BC4760DAB85}" srcOrd="1" destOrd="0" presId="urn:microsoft.com/office/officeart/2005/8/layout/hProcess9"/>
    <dgm:cxn modelId="{E0562050-5F0D-4A42-B13D-CF122BF91123}" type="presParOf" srcId="{3D7C1420-6093-45B5-ACB2-2BC4760DAB85}" destId="{DDFDC1AA-AC47-44E1-B901-3566098B594B}" srcOrd="0" destOrd="0" presId="urn:microsoft.com/office/officeart/2005/8/layout/hProcess9"/>
    <dgm:cxn modelId="{DF5761AA-52BC-4765-886C-151B204D1139}" type="presParOf" srcId="{3D7C1420-6093-45B5-ACB2-2BC4760DAB85}" destId="{764CE3B0-FEF2-4449-B42F-3B0B00621044}" srcOrd="1" destOrd="0" presId="urn:microsoft.com/office/officeart/2005/8/layout/hProcess9"/>
    <dgm:cxn modelId="{DC8CEDD3-6D38-42C0-A67C-B8A98AD2CC4A}" type="presParOf" srcId="{3D7C1420-6093-45B5-ACB2-2BC4760DAB85}" destId="{05E2AABB-DA09-4F82-9C75-07DB02446984}" srcOrd="2" destOrd="0" presId="urn:microsoft.com/office/officeart/2005/8/layout/hProcess9"/>
    <dgm:cxn modelId="{B1C1E66E-19A0-468F-AE14-9E56C32B5F06}" type="presParOf" srcId="{3D7C1420-6093-45B5-ACB2-2BC4760DAB85}" destId="{40B4EABA-A572-420C-B40F-4FE8B078CAE0}" srcOrd="3" destOrd="0" presId="urn:microsoft.com/office/officeart/2005/8/layout/hProcess9"/>
    <dgm:cxn modelId="{B681A09F-28CC-4390-AD03-C0B539F9C102}" type="presParOf" srcId="{3D7C1420-6093-45B5-ACB2-2BC4760DAB85}" destId="{7EC193F3-0393-4CF2-B4DE-05A367044635}" srcOrd="4" destOrd="0" presId="urn:microsoft.com/office/officeart/2005/8/layout/hProcess9"/>
    <dgm:cxn modelId="{3A91660F-3BB3-456C-9AB5-85C151285E0C}" type="presParOf" srcId="{3D7C1420-6093-45B5-ACB2-2BC4760DAB85}" destId="{41275560-9491-4324-81E0-E69B3AEE0394}" srcOrd="5" destOrd="0" presId="urn:microsoft.com/office/officeart/2005/8/layout/hProcess9"/>
    <dgm:cxn modelId="{DD225D44-B99E-4453-AA83-E72607F4AF5E}" type="presParOf" srcId="{3D7C1420-6093-45B5-ACB2-2BC4760DAB85}" destId="{32014601-08A0-4472-B176-D3EC5A8A316C}" srcOrd="6" destOrd="0" presId="urn:microsoft.com/office/officeart/2005/8/layout/hProcess9"/>
    <dgm:cxn modelId="{7F874854-A15C-4353-AD06-4B284336D3AA}" type="presParOf" srcId="{3D7C1420-6093-45B5-ACB2-2BC4760DAB85}" destId="{B5DF2B46-2EAF-4FD5-A8D6-8B21C14F6D84}" srcOrd="7" destOrd="0" presId="urn:microsoft.com/office/officeart/2005/8/layout/hProcess9"/>
    <dgm:cxn modelId="{A276CEDA-414A-473E-B123-F2132BCC9A2E}" type="presParOf" srcId="{3D7C1420-6093-45B5-ACB2-2BC4760DAB85}" destId="{91740359-F198-425E-8903-46239E92BEBD}" srcOrd="8" destOrd="0" presId="urn:microsoft.com/office/officeart/2005/8/layout/hProcess9"/>
    <dgm:cxn modelId="{0AC5A657-D78C-4D1F-AB9D-D3D1CEF0F380}" type="presParOf" srcId="{3D7C1420-6093-45B5-ACB2-2BC4760DAB85}" destId="{FA24E051-9B1D-4367-A338-2AA9E9EB9D45}" srcOrd="9" destOrd="0" presId="urn:microsoft.com/office/officeart/2005/8/layout/hProcess9"/>
    <dgm:cxn modelId="{39E73F16-7804-4CC9-AD34-5A6B4BE8DD48}" type="presParOf" srcId="{3D7C1420-6093-45B5-ACB2-2BC4760DAB85}" destId="{508A0856-E918-4BBD-996A-1E549F497658}" srcOrd="10" destOrd="0" presId="urn:microsoft.com/office/officeart/2005/8/layout/hProcess9"/>
    <dgm:cxn modelId="{DBC529A2-7809-46F8-A170-41D643375DF3}" type="presParOf" srcId="{3D7C1420-6093-45B5-ACB2-2BC4760DAB85}" destId="{03CB18FF-D493-4EFC-B00B-16B0623B2D48}" srcOrd="11" destOrd="0" presId="urn:microsoft.com/office/officeart/2005/8/layout/hProcess9"/>
    <dgm:cxn modelId="{DAE1ADF1-587E-4C5F-9C18-43CBEED71144}" type="presParOf" srcId="{3D7C1420-6093-45B5-ACB2-2BC4760DAB85}" destId="{7342659B-3299-4222-9F34-DADEF1176510}" srcOrd="12" destOrd="0" presId="urn:microsoft.com/office/officeart/2005/8/layout/hProcess9"/>
    <dgm:cxn modelId="{40BD5B1D-E267-4625-9F8F-359B24A5349F}" type="presParOf" srcId="{3D7C1420-6093-45B5-ACB2-2BC4760DAB85}" destId="{751713A2-7539-424C-B7DA-9365244A0DB7}" srcOrd="13" destOrd="0" presId="urn:microsoft.com/office/officeart/2005/8/layout/hProcess9"/>
    <dgm:cxn modelId="{3267CF9B-D965-4C96-AFF8-FFE1FE8BBADE}" type="presParOf" srcId="{3D7C1420-6093-45B5-ACB2-2BC4760DAB85}" destId="{AD214FFC-6D28-46C5-975F-E7433A7B9174}" srcOrd="14" destOrd="0" presId="urn:microsoft.com/office/officeart/2005/8/layout/hProcess9"/>
    <dgm:cxn modelId="{9700D65B-E5EE-4282-B9F6-23A436CA8CAF}" type="presParOf" srcId="{3D7C1420-6093-45B5-ACB2-2BC4760DAB85}" destId="{3C8F115A-29F4-401A-82F5-182192E85089}" srcOrd="15" destOrd="0" presId="urn:microsoft.com/office/officeart/2005/8/layout/hProcess9"/>
    <dgm:cxn modelId="{7E2E9A07-F410-4F2C-814F-020EA276FE76}" type="presParOf" srcId="{3D7C1420-6093-45B5-ACB2-2BC4760DAB85}" destId="{1598E610-805E-49E4-803A-6A3260F7EB42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CB8D45-4668-455C-A141-C8E98991EA1F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71C40F9F-498D-4B5D-89B4-04FC30FEEA38}">
      <dgm:prSet phldrT="[Texte]"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Satisfaction des citoyens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52AF97-B5B8-49A8-A890-23E3DBE8BF17}" type="parTrans" cxnId="{A73DE065-7592-477D-9DB3-6392C048038F}">
      <dgm:prSet/>
      <dgm:spPr/>
      <dgm:t>
        <a:bodyPr/>
        <a:lstStyle/>
        <a:p>
          <a:endParaRPr lang="fr-BE"/>
        </a:p>
      </dgm:t>
    </dgm:pt>
    <dgm:pt modelId="{5817EE8E-0BC4-47B0-A89F-E3A3CC09D5FD}" type="sibTrans" cxnId="{A73DE065-7592-477D-9DB3-6392C048038F}">
      <dgm:prSet/>
      <dgm:spPr/>
      <dgm:t>
        <a:bodyPr/>
        <a:lstStyle/>
        <a:p>
          <a:endParaRPr lang="fr-BE"/>
        </a:p>
      </dgm:t>
    </dgm:pt>
    <dgm:pt modelId="{C5A01F10-4CCB-446F-8251-C75C69A3DD14}">
      <dgm:prSet phldrT="[Texte]"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Améliorer l'accueil téléphonique, diminuer les attentes et les renvois d'appels qui n'aboutissent pas</a:t>
          </a:r>
        </a:p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E4D674-550D-467F-9A29-9810ED0FABF0}" type="parTrans" cxnId="{ED38B3CC-9347-48BB-8C65-4D04FBBCB5A0}">
      <dgm:prSet/>
      <dgm:spPr/>
      <dgm:t>
        <a:bodyPr/>
        <a:lstStyle/>
        <a:p>
          <a:endParaRPr lang="fr-BE"/>
        </a:p>
      </dgm:t>
    </dgm:pt>
    <dgm:pt modelId="{B2E20F36-CB80-44EF-B39A-3F6EE1F742F3}" type="sibTrans" cxnId="{ED38B3CC-9347-48BB-8C65-4D04FBBCB5A0}">
      <dgm:prSet/>
      <dgm:spPr/>
      <dgm:t>
        <a:bodyPr/>
        <a:lstStyle/>
        <a:p>
          <a:endParaRPr lang="fr-BE"/>
        </a:p>
      </dgm:t>
    </dgm:pt>
    <dgm:pt modelId="{D349B621-ED69-4EAD-A5DF-F36DFEF27CA2}">
      <dgm:prSet phldrT="[Texte]"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Améliorer le service au citoyen/Mieux accompagner le citoyen dans ses démarches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6592F-073E-4B60-87A6-103420D2EB5F}" type="parTrans" cxnId="{ACB7AEE5-B7C9-4EB5-B307-4BACAA16AA43}">
      <dgm:prSet/>
      <dgm:spPr/>
      <dgm:t>
        <a:bodyPr/>
        <a:lstStyle/>
        <a:p>
          <a:endParaRPr lang="fr-BE"/>
        </a:p>
      </dgm:t>
    </dgm:pt>
    <dgm:pt modelId="{B075303B-E308-45DA-ADB0-3515FDEAF21D}" type="sibTrans" cxnId="{ACB7AEE5-B7C9-4EB5-B307-4BACAA16AA43}">
      <dgm:prSet/>
      <dgm:spPr/>
      <dgm:t>
        <a:bodyPr/>
        <a:lstStyle/>
        <a:p>
          <a:endParaRPr lang="fr-BE"/>
        </a:p>
      </dgm:t>
    </dgm:pt>
    <dgm:pt modelId="{C9B1CF61-9A6A-4E1B-A9D7-05998FF42D3A}">
      <dgm:prSet phldrT="[Texte]"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Aménagement de salles d'attente plus conviviales pour les citoyens - espaces de jeux ou de détente pour les enfants - Ecrans d'informations locales</a:t>
          </a:r>
        </a:p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0F4E1B-5BA5-43A8-8A1E-C976631398AF}" type="parTrans" cxnId="{409D1C4A-F428-48D4-94AA-B8EA655D866D}">
      <dgm:prSet/>
      <dgm:spPr/>
      <dgm:t>
        <a:bodyPr/>
        <a:lstStyle/>
        <a:p>
          <a:endParaRPr lang="fr-BE"/>
        </a:p>
      </dgm:t>
    </dgm:pt>
    <dgm:pt modelId="{05057008-CE8C-4320-8A7F-8C456453DBB3}" type="sibTrans" cxnId="{409D1C4A-F428-48D4-94AA-B8EA655D866D}">
      <dgm:prSet/>
      <dgm:spPr/>
      <dgm:t>
        <a:bodyPr/>
        <a:lstStyle/>
        <a:p>
          <a:endParaRPr lang="fr-BE"/>
        </a:p>
      </dgm:t>
    </dgm:pt>
    <dgm:pt modelId="{EE033C15-6782-4DFF-829F-DA01B41824C9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Améliorer le système de e-rdv pour les guichets citoyens</a:t>
          </a:r>
        </a:p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765E4E-0379-418D-960D-6E12127B3AD2}" type="parTrans" cxnId="{58EB1668-831F-413A-8F2E-DDD5BF90DC02}">
      <dgm:prSet/>
      <dgm:spPr/>
      <dgm:t>
        <a:bodyPr/>
        <a:lstStyle/>
        <a:p>
          <a:endParaRPr lang="fr-BE"/>
        </a:p>
      </dgm:t>
    </dgm:pt>
    <dgm:pt modelId="{0C349E63-B388-464E-A79D-21AE3EED3341}" type="sibTrans" cxnId="{58EB1668-831F-413A-8F2E-DDD5BF90DC02}">
      <dgm:prSet/>
      <dgm:spPr/>
      <dgm:t>
        <a:bodyPr/>
        <a:lstStyle/>
        <a:p>
          <a:endParaRPr lang="fr-BE"/>
        </a:p>
      </dgm:t>
    </dgm:pt>
    <dgm:pt modelId="{9D2D25F5-3481-4018-9DB9-BDBC306EA245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Améliorer le cadre de vie des citoyens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2998BB-67D5-4231-AA66-4902EF4EF160}" type="parTrans" cxnId="{EE2AA92B-A08C-446A-A56A-E73B8467ADB7}">
      <dgm:prSet/>
      <dgm:spPr/>
      <dgm:t>
        <a:bodyPr/>
        <a:lstStyle/>
        <a:p>
          <a:endParaRPr lang="fr-BE"/>
        </a:p>
      </dgm:t>
    </dgm:pt>
    <dgm:pt modelId="{093CDB50-FB43-4081-B67E-9934455A54B4}" type="sibTrans" cxnId="{EE2AA92B-A08C-446A-A56A-E73B8467ADB7}">
      <dgm:prSet/>
      <dgm:spPr/>
      <dgm:t>
        <a:bodyPr/>
        <a:lstStyle/>
        <a:p>
          <a:endParaRPr lang="fr-BE"/>
        </a:p>
      </dgm:t>
    </dgm:pt>
    <dgm:pt modelId="{BC2AB0BC-6671-454C-A465-D399A4D593D9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PILOTAGE : AUTRE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0E433-E730-4F6A-9ADF-5229035DF3BD}" type="parTrans" cxnId="{3E29AD3A-CECD-4712-9E7C-91EF9859CD01}">
      <dgm:prSet/>
      <dgm:spPr/>
      <dgm:t>
        <a:bodyPr/>
        <a:lstStyle/>
        <a:p>
          <a:endParaRPr lang="fr-BE"/>
        </a:p>
      </dgm:t>
    </dgm:pt>
    <dgm:pt modelId="{D1EBDCE2-346F-416F-B5CE-E01809480598}" type="sibTrans" cxnId="{3E29AD3A-CECD-4712-9E7C-91EF9859CD01}">
      <dgm:prSet/>
      <dgm:spPr/>
      <dgm:t>
        <a:bodyPr/>
        <a:lstStyle/>
        <a:p>
          <a:endParaRPr lang="fr-BE"/>
        </a:p>
      </dgm:t>
    </dgm:pt>
    <dgm:pt modelId="{71BF25D1-AC40-4420-A8A4-2D4B48BE25D0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PILOTAGE : GROUPE DE TRAVAIL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1445D-8E07-4B87-948F-81BFBFC5A6CA}" type="parTrans" cxnId="{DDEFA4E7-A00D-45CA-B080-24D99EA9A54B}">
      <dgm:prSet/>
      <dgm:spPr/>
      <dgm:t>
        <a:bodyPr/>
        <a:lstStyle/>
        <a:p>
          <a:endParaRPr lang="fr-BE"/>
        </a:p>
      </dgm:t>
    </dgm:pt>
    <dgm:pt modelId="{6182A20E-459B-482F-B942-8372C04A39DE}" type="sibTrans" cxnId="{DDEFA4E7-A00D-45CA-B080-24D99EA9A54B}">
      <dgm:prSet/>
      <dgm:spPr/>
      <dgm:t>
        <a:bodyPr/>
        <a:lstStyle/>
        <a:p>
          <a:endParaRPr lang="fr-BE"/>
        </a:p>
      </dgm:t>
    </dgm:pt>
    <dgm:pt modelId="{05BF5D8A-5062-4626-8BE2-378F6293D01A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PILOTAGE : AUTRE (PST?)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2F980-CF5B-4D1F-A0A3-CC6C17F740D7}" type="parTrans" cxnId="{06CECD0D-3051-4913-AEB6-59CE1505FC23}">
      <dgm:prSet/>
      <dgm:spPr/>
      <dgm:t>
        <a:bodyPr/>
        <a:lstStyle/>
        <a:p>
          <a:endParaRPr lang="fr-BE"/>
        </a:p>
      </dgm:t>
    </dgm:pt>
    <dgm:pt modelId="{8D625D04-FC8E-47C3-A87A-38717BBC49A4}" type="sibTrans" cxnId="{06CECD0D-3051-4913-AEB6-59CE1505FC23}">
      <dgm:prSet/>
      <dgm:spPr/>
      <dgm:t>
        <a:bodyPr/>
        <a:lstStyle/>
        <a:p>
          <a:endParaRPr lang="fr-BE"/>
        </a:p>
      </dgm:t>
    </dgm:pt>
    <dgm:pt modelId="{776224B7-D2ED-421F-B6A2-7FCBA7F73C2F}" type="pres">
      <dgm:prSet presAssocID="{45CB8D45-4668-455C-A141-C8E98991EA1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7C23EADB-8A09-46E6-BF74-851A036157DF}" type="pres">
      <dgm:prSet presAssocID="{71C40F9F-498D-4B5D-89B4-04FC30FEEA38}" presName="vertOne" presStyleCnt="0"/>
      <dgm:spPr/>
    </dgm:pt>
    <dgm:pt modelId="{C1F39288-BC69-4C8A-8FBA-17B1D601F6D1}" type="pres">
      <dgm:prSet presAssocID="{71C40F9F-498D-4B5D-89B4-04FC30FEEA3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1CD5D32-1D17-48BC-B6D5-AAAE39F55FF6}" type="pres">
      <dgm:prSet presAssocID="{71C40F9F-498D-4B5D-89B4-04FC30FEEA38}" presName="parTransOne" presStyleCnt="0"/>
      <dgm:spPr/>
    </dgm:pt>
    <dgm:pt modelId="{A216EC0F-B616-44A0-BE71-F6B4B11370E0}" type="pres">
      <dgm:prSet presAssocID="{71C40F9F-498D-4B5D-89B4-04FC30FEEA38}" presName="horzOne" presStyleCnt="0"/>
      <dgm:spPr/>
    </dgm:pt>
    <dgm:pt modelId="{59CFAE16-9C1F-4067-B0F9-F3FB4CB85ED3}" type="pres">
      <dgm:prSet presAssocID="{D349B621-ED69-4EAD-A5DF-F36DFEF27CA2}" presName="vertTwo" presStyleCnt="0"/>
      <dgm:spPr/>
    </dgm:pt>
    <dgm:pt modelId="{11109C3C-1C67-46A1-9EDE-47205BF78E04}" type="pres">
      <dgm:prSet presAssocID="{D349B621-ED69-4EAD-A5DF-F36DFEF27CA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7CBA1C7-3B35-4C01-A61E-32CDA626EFB6}" type="pres">
      <dgm:prSet presAssocID="{D349B621-ED69-4EAD-A5DF-F36DFEF27CA2}" presName="parTransTwo" presStyleCnt="0"/>
      <dgm:spPr/>
    </dgm:pt>
    <dgm:pt modelId="{836FA37A-E6DF-47E4-947A-ABA6B14677EF}" type="pres">
      <dgm:prSet presAssocID="{D349B621-ED69-4EAD-A5DF-F36DFEF27CA2}" presName="horzTwo" presStyleCnt="0"/>
      <dgm:spPr/>
    </dgm:pt>
    <dgm:pt modelId="{CE335AB7-CB04-474F-B1A0-9776AB56BA42}" type="pres">
      <dgm:prSet presAssocID="{C5A01F10-4CCB-446F-8251-C75C69A3DD14}" presName="vertThree" presStyleCnt="0"/>
      <dgm:spPr/>
    </dgm:pt>
    <dgm:pt modelId="{4A36DD93-9F7D-4F15-ADC2-E771B4BBD0C1}" type="pres">
      <dgm:prSet presAssocID="{C5A01F10-4CCB-446F-8251-C75C69A3DD1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9A52D16-6D68-4EFE-8265-3D754C41E72C}" type="pres">
      <dgm:prSet presAssocID="{C5A01F10-4CCB-446F-8251-C75C69A3DD14}" presName="parTransThree" presStyleCnt="0"/>
      <dgm:spPr/>
    </dgm:pt>
    <dgm:pt modelId="{0D908390-BCC8-4B31-9CC6-D711DF35D106}" type="pres">
      <dgm:prSet presAssocID="{C5A01F10-4CCB-446F-8251-C75C69A3DD14}" presName="horzThree" presStyleCnt="0"/>
      <dgm:spPr/>
    </dgm:pt>
    <dgm:pt modelId="{6015B08D-E66D-4E80-B0C7-AA2EC8673DD8}" type="pres">
      <dgm:prSet presAssocID="{BC2AB0BC-6671-454C-A465-D399A4D593D9}" presName="vertFour" presStyleCnt="0">
        <dgm:presLayoutVars>
          <dgm:chPref val="3"/>
        </dgm:presLayoutVars>
      </dgm:prSet>
      <dgm:spPr/>
    </dgm:pt>
    <dgm:pt modelId="{2DE735E6-4ECA-4026-8263-94D0E5F8621C}" type="pres">
      <dgm:prSet presAssocID="{BC2AB0BC-6671-454C-A465-D399A4D593D9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149823BA-F1D0-4C8C-AEA9-1013F1539985}" type="pres">
      <dgm:prSet presAssocID="{BC2AB0BC-6671-454C-A465-D399A4D593D9}" presName="horzFour" presStyleCnt="0"/>
      <dgm:spPr/>
    </dgm:pt>
    <dgm:pt modelId="{06DF574F-5FE1-4729-A2C0-F803FBA685D1}" type="pres">
      <dgm:prSet presAssocID="{B2E20F36-CB80-44EF-B39A-3F6EE1F742F3}" presName="sibSpaceThree" presStyleCnt="0"/>
      <dgm:spPr/>
    </dgm:pt>
    <dgm:pt modelId="{4281F6F7-7997-46C9-8310-FB06C422BC2A}" type="pres">
      <dgm:prSet presAssocID="{EE033C15-6782-4DFF-829F-DA01B41824C9}" presName="vertThree" presStyleCnt="0"/>
      <dgm:spPr/>
    </dgm:pt>
    <dgm:pt modelId="{8B73E194-FED4-44F8-8FFB-C3DDE104BBFD}" type="pres">
      <dgm:prSet presAssocID="{EE033C15-6782-4DFF-829F-DA01B41824C9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985EDA5-7373-499A-8E66-76DDE38C4AD8}" type="pres">
      <dgm:prSet presAssocID="{EE033C15-6782-4DFF-829F-DA01B41824C9}" presName="parTransThree" presStyleCnt="0"/>
      <dgm:spPr/>
    </dgm:pt>
    <dgm:pt modelId="{A41DB31B-05A2-4604-B3A9-B54A88ECAABF}" type="pres">
      <dgm:prSet presAssocID="{EE033C15-6782-4DFF-829F-DA01B41824C9}" presName="horzThree" presStyleCnt="0"/>
      <dgm:spPr/>
    </dgm:pt>
    <dgm:pt modelId="{4707411D-2BE7-449E-94B7-A6FCAA5A2035}" type="pres">
      <dgm:prSet presAssocID="{71BF25D1-AC40-4420-A8A4-2D4B48BE25D0}" presName="vertFour" presStyleCnt="0">
        <dgm:presLayoutVars>
          <dgm:chPref val="3"/>
        </dgm:presLayoutVars>
      </dgm:prSet>
      <dgm:spPr/>
    </dgm:pt>
    <dgm:pt modelId="{EBF17548-8350-4043-A0D2-C71672859CAC}" type="pres">
      <dgm:prSet presAssocID="{71BF25D1-AC40-4420-A8A4-2D4B48BE25D0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C2B526B-C148-49AB-A742-9BE592102BA9}" type="pres">
      <dgm:prSet presAssocID="{71BF25D1-AC40-4420-A8A4-2D4B48BE25D0}" presName="horzFour" presStyleCnt="0"/>
      <dgm:spPr/>
    </dgm:pt>
    <dgm:pt modelId="{3915A866-5716-42C0-96CC-3D12A5F7C0EA}" type="pres">
      <dgm:prSet presAssocID="{B075303B-E308-45DA-ADB0-3515FDEAF21D}" presName="sibSpaceTwo" presStyleCnt="0"/>
      <dgm:spPr/>
    </dgm:pt>
    <dgm:pt modelId="{E6591B2D-4EA3-4B30-9D7B-7EF76369D3D7}" type="pres">
      <dgm:prSet presAssocID="{9D2D25F5-3481-4018-9DB9-BDBC306EA245}" presName="vertTwo" presStyleCnt="0"/>
      <dgm:spPr/>
    </dgm:pt>
    <dgm:pt modelId="{C11B5F6A-4C9D-4D7F-980B-702AEB35F185}" type="pres">
      <dgm:prSet presAssocID="{9D2D25F5-3481-4018-9DB9-BDBC306EA24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4FE2218-2065-4D56-BE62-C16034028377}" type="pres">
      <dgm:prSet presAssocID="{9D2D25F5-3481-4018-9DB9-BDBC306EA245}" presName="parTransTwo" presStyleCnt="0"/>
      <dgm:spPr/>
    </dgm:pt>
    <dgm:pt modelId="{727E9DE6-3D18-44C6-9781-57550FD82A98}" type="pres">
      <dgm:prSet presAssocID="{9D2D25F5-3481-4018-9DB9-BDBC306EA245}" presName="horzTwo" presStyleCnt="0"/>
      <dgm:spPr/>
    </dgm:pt>
    <dgm:pt modelId="{6DED0301-83D7-4AB9-B8F0-30C494FC6499}" type="pres">
      <dgm:prSet presAssocID="{C9B1CF61-9A6A-4E1B-A9D7-05998FF42D3A}" presName="vertThree" presStyleCnt="0"/>
      <dgm:spPr/>
    </dgm:pt>
    <dgm:pt modelId="{2B638262-14EA-4703-97AD-C783457BF1CC}" type="pres">
      <dgm:prSet presAssocID="{C9B1CF61-9A6A-4E1B-A9D7-05998FF42D3A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221B63AB-B444-41A6-B061-5BCEEA7A4DDF}" type="pres">
      <dgm:prSet presAssocID="{C9B1CF61-9A6A-4E1B-A9D7-05998FF42D3A}" presName="parTransThree" presStyleCnt="0"/>
      <dgm:spPr/>
    </dgm:pt>
    <dgm:pt modelId="{A2DE1B48-4444-469D-971C-281EA7961371}" type="pres">
      <dgm:prSet presAssocID="{C9B1CF61-9A6A-4E1B-A9D7-05998FF42D3A}" presName="horzThree" presStyleCnt="0"/>
      <dgm:spPr/>
    </dgm:pt>
    <dgm:pt modelId="{A44B5C9F-6FB9-4500-884D-696579FB08C5}" type="pres">
      <dgm:prSet presAssocID="{05BF5D8A-5062-4626-8BE2-378F6293D01A}" presName="vertFour" presStyleCnt="0">
        <dgm:presLayoutVars>
          <dgm:chPref val="3"/>
        </dgm:presLayoutVars>
      </dgm:prSet>
      <dgm:spPr/>
    </dgm:pt>
    <dgm:pt modelId="{FA041C94-8D67-4980-A28D-C848D77FC988}" type="pres">
      <dgm:prSet presAssocID="{05BF5D8A-5062-4626-8BE2-378F6293D01A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4AD1051-FA62-4F51-868D-3289C430AD9C}" type="pres">
      <dgm:prSet presAssocID="{05BF5D8A-5062-4626-8BE2-378F6293D01A}" presName="horzFour" presStyleCnt="0"/>
      <dgm:spPr/>
    </dgm:pt>
  </dgm:ptLst>
  <dgm:cxnLst>
    <dgm:cxn modelId="{610EE94F-80B9-4810-B4A9-2118032E5DFB}" type="presOf" srcId="{C9B1CF61-9A6A-4E1B-A9D7-05998FF42D3A}" destId="{2B638262-14EA-4703-97AD-C783457BF1CC}" srcOrd="0" destOrd="0" presId="urn:microsoft.com/office/officeart/2005/8/layout/hierarchy4"/>
    <dgm:cxn modelId="{A73DE065-7592-477D-9DB3-6392C048038F}" srcId="{45CB8D45-4668-455C-A141-C8E98991EA1F}" destId="{71C40F9F-498D-4B5D-89B4-04FC30FEEA38}" srcOrd="0" destOrd="0" parTransId="{3352AF97-B5B8-49A8-A890-23E3DBE8BF17}" sibTransId="{5817EE8E-0BC4-47B0-A89F-E3A3CC09D5FD}"/>
    <dgm:cxn modelId="{D4B922FB-33C2-46C5-8B5A-0DB005D55C9F}" type="presOf" srcId="{EE033C15-6782-4DFF-829F-DA01B41824C9}" destId="{8B73E194-FED4-44F8-8FFB-C3DDE104BBFD}" srcOrd="0" destOrd="0" presId="urn:microsoft.com/office/officeart/2005/8/layout/hierarchy4"/>
    <dgm:cxn modelId="{EE2AA92B-A08C-446A-A56A-E73B8467ADB7}" srcId="{71C40F9F-498D-4B5D-89B4-04FC30FEEA38}" destId="{9D2D25F5-3481-4018-9DB9-BDBC306EA245}" srcOrd="1" destOrd="0" parTransId="{D22998BB-67D5-4231-AA66-4902EF4EF160}" sibTransId="{093CDB50-FB43-4081-B67E-9934455A54B4}"/>
    <dgm:cxn modelId="{480178BB-97E2-4973-AAF5-CE67C0FC9637}" type="presOf" srcId="{BC2AB0BC-6671-454C-A465-D399A4D593D9}" destId="{2DE735E6-4ECA-4026-8263-94D0E5F8621C}" srcOrd="0" destOrd="0" presId="urn:microsoft.com/office/officeart/2005/8/layout/hierarchy4"/>
    <dgm:cxn modelId="{DDEFA4E7-A00D-45CA-B080-24D99EA9A54B}" srcId="{EE033C15-6782-4DFF-829F-DA01B41824C9}" destId="{71BF25D1-AC40-4420-A8A4-2D4B48BE25D0}" srcOrd="0" destOrd="0" parTransId="{F6F1445D-8E07-4B87-948F-81BFBFC5A6CA}" sibTransId="{6182A20E-459B-482F-B942-8372C04A39DE}"/>
    <dgm:cxn modelId="{ED38B3CC-9347-48BB-8C65-4D04FBBCB5A0}" srcId="{D349B621-ED69-4EAD-A5DF-F36DFEF27CA2}" destId="{C5A01F10-4CCB-446F-8251-C75C69A3DD14}" srcOrd="0" destOrd="0" parTransId="{6BE4D674-550D-467F-9A29-9810ED0FABF0}" sibTransId="{B2E20F36-CB80-44EF-B39A-3F6EE1F742F3}"/>
    <dgm:cxn modelId="{3775001C-3ACA-4968-A482-E65460F30D55}" type="presOf" srcId="{C5A01F10-4CCB-446F-8251-C75C69A3DD14}" destId="{4A36DD93-9F7D-4F15-ADC2-E771B4BBD0C1}" srcOrd="0" destOrd="0" presId="urn:microsoft.com/office/officeart/2005/8/layout/hierarchy4"/>
    <dgm:cxn modelId="{D00BD283-4A64-487E-97CC-C4A713320DE7}" type="presOf" srcId="{71C40F9F-498D-4B5D-89B4-04FC30FEEA38}" destId="{C1F39288-BC69-4C8A-8FBA-17B1D601F6D1}" srcOrd="0" destOrd="0" presId="urn:microsoft.com/office/officeart/2005/8/layout/hierarchy4"/>
    <dgm:cxn modelId="{53B9F9D6-9C9A-4758-8338-01CC0A7EB36F}" type="presOf" srcId="{45CB8D45-4668-455C-A141-C8E98991EA1F}" destId="{776224B7-D2ED-421F-B6A2-7FCBA7F73C2F}" srcOrd="0" destOrd="0" presId="urn:microsoft.com/office/officeart/2005/8/layout/hierarchy4"/>
    <dgm:cxn modelId="{F383E914-DFE0-4D38-A754-4342AE9F5EA6}" type="presOf" srcId="{9D2D25F5-3481-4018-9DB9-BDBC306EA245}" destId="{C11B5F6A-4C9D-4D7F-980B-702AEB35F185}" srcOrd="0" destOrd="0" presId="urn:microsoft.com/office/officeart/2005/8/layout/hierarchy4"/>
    <dgm:cxn modelId="{438A64AE-E660-4980-BC28-D2DA96ECF16D}" type="presOf" srcId="{D349B621-ED69-4EAD-A5DF-F36DFEF27CA2}" destId="{11109C3C-1C67-46A1-9EDE-47205BF78E04}" srcOrd="0" destOrd="0" presId="urn:microsoft.com/office/officeart/2005/8/layout/hierarchy4"/>
    <dgm:cxn modelId="{58EB1668-831F-413A-8F2E-DDD5BF90DC02}" srcId="{D349B621-ED69-4EAD-A5DF-F36DFEF27CA2}" destId="{EE033C15-6782-4DFF-829F-DA01B41824C9}" srcOrd="1" destOrd="0" parTransId="{45765E4E-0379-418D-960D-6E12127B3AD2}" sibTransId="{0C349E63-B388-464E-A79D-21AE3EED3341}"/>
    <dgm:cxn modelId="{3406F0B9-5714-4062-A9EE-FE886B7607F1}" type="presOf" srcId="{71BF25D1-AC40-4420-A8A4-2D4B48BE25D0}" destId="{EBF17548-8350-4043-A0D2-C71672859CAC}" srcOrd="0" destOrd="0" presId="urn:microsoft.com/office/officeart/2005/8/layout/hierarchy4"/>
    <dgm:cxn modelId="{ACB7AEE5-B7C9-4EB5-B307-4BACAA16AA43}" srcId="{71C40F9F-498D-4B5D-89B4-04FC30FEEA38}" destId="{D349B621-ED69-4EAD-A5DF-F36DFEF27CA2}" srcOrd="0" destOrd="0" parTransId="{1536592F-073E-4B60-87A6-103420D2EB5F}" sibTransId="{B075303B-E308-45DA-ADB0-3515FDEAF21D}"/>
    <dgm:cxn modelId="{409D1C4A-F428-48D4-94AA-B8EA655D866D}" srcId="{9D2D25F5-3481-4018-9DB9-BDBC306EA245}" destId="{C9B1CF61-9A6A-4E1B-A9D7-05998FF42D3A}" srcOrd="0" destOrd="0" parTransId="{0B0F4E1B-5BA5-43A8-8A1E-C976631398AF}" sibTransId="{05057008-CE8C-4320-8A7F-8C456453DBB3}"/>
    <dgm:cxn modelId="{06CECD0D-3051-4913-AEB6-59CE1505FC23}" srcId="{C9B1CF61-9A6A-4E1B-A9D7-05998FF42D3A}" destId="{05BF5D8A-5062-4626-8BE2-378F6293D01A}" srcOrd="0" destOrd="0" parTransId="{FEC2F980-CF5B-4D1F-A0A3-CC6C17F740D7}" sibTransId="{8D625D04-FC8E-47C3-A87A-38717BBC49A4}"/>
    <dgm:cxn modelId="{F52A4FE3-82CA-49AF-A97A-5087E8D72109}" type="presOf" srcId="{05BF5D8A-5062-4626-8BE2-378F6293D01A}" destId="{FA041C94-8D67-4980-A28D-C848D77FC988}" srcOrd="0" destOrd="0" presId="urn:microsoft.com/office/officeart/2005/8/layout/hierarchy4"/>
    <dgm:cxn modelId="{3E29AD3A-CECD-4712-9E7C-91EF9859CD01}" srcId="{C5A01F10-4CCB-446F-8251-C75C69A3DD14}" destId="{BC2AB0BC-6671-454C-A465-D399A4D593D9}" srcOrd="0" destOrd="0" parTransId="{A340E433-E730-4F6A-9ADF-5229035DF3BD}" sibTransId="{D1EBDCE2-346F-416F-B5CE-E01809480598}"/>
    <dgm:cxn modelId="{CA98AD41-87B1-4E9A-A3F0-EF77D60573F9}" type="presParOf" srcId="{776224B7-D2ED-421F-B6A2-7FCBA7F73C2F}" destId="{7C23EADB-8A09-46E6-BF74-851A036157DF}" srcOrd="0" destOrd="0" presId="urn:microsoft.com/office/officeart/2005/8/layout/hierarchy4"/>
    <dgm:cxn modelId="{337671E9-071A-41CC-9B9B-94D629848963}" type="presParOf" srcId="{7C23EADB-8A09-46E6-BF74-851A036157DF}" destId="{C1F39288-BC69-4C8A-8FBA-17B1D601F6D1}" srcOrd="0" destOrd="0" presId="urn:microsoft.com/office/officeart/2005/8/layout/hierarchy4"/>
    <dgm:cxn modelId="{4F48F342-6F13-4EC2-97B4-75CEA0804777}" type="presParOf" srcId="{7C23EADB-8A09-46E6-BF74-851A036157DF}" destId="{E1CD5D32-1D17-48BC-B6D5-AAAE39F55FF6}" srcOrd="1" destOrd="0" presId="urn:microsoft.com/office/officeart/2005/8/layout/hierarchy4"/>
    <dgm:cxn modelId="{DF1360D2-12F2-4687-90F1-A4B8EE6B7E1A}" type="presParOf" srcId="{7C23EADB-8A09-46E6-BF74-851A036157DF}" destId="{A216EC0F-B616-44A0-BE71-F6B4B11370E0}" srcOrd="2" destOrd="0" presId="urn:microsoft.com/office/officeart/2005/8/layout/hierarchy4"/>
    <dgm:cxn modelId="{7A68845C-BA1D-40E5-8122-B24822052C96}" type="presParOf" srcId="{A216EC0F-B616-44A0-BE71-F6B4B11370E0}" destId="{59CFAE16-9C1F-4067-B0F9-F3FB4CB85ED3}" srcOrd="0" destOrd="0" presId="urn:microsoft.com/office/officeart/2005/8/layout/hierarchy4"/>
    <dgm:cxn modelId="{00A922EA-51AD-4C56-8534-871A751C0D03}" type="presParOf" srcId="{59CFAE16-9C1F-4067-B0F9-F3FB4CB85ED3}" destId="{11109C3C-1C67-46A1-9EDE-47205BF78E04}" srcOrd="0" destOrd="0" presId="urn:microsoft.com/office/officeart/2005/8/layout/hierarchy4"/>
    <dgm:cxn modelId="{FB9A22DE-3442-47D2-A302-F88A1EEDB3AB}" type="presParOf" srcId="{59CFAE16-9C1F-4067-B0F9-F3FB4CB85ED3}" destId="{97CBA1C7-3B35-4C01-A61E-32CDA626EFB6}" srcOrd="1" destOrd="0" presId="urn:microsoft.com/office/officeart/2005/8/layout/hierarchy4"/>
    <dgm:cxn modelId="{B9166622-B362-4DB1-AC13-3FB38B33343D}" type="presParOf" srcId="{59CFAE16-9C1F-4067-B0F9-F3FB4CB85ED3}" destId="{836FA37A-E6DF-47E4-947A-ABA6B14677EF}" srcOrd="2" destOrd="0" presId="urn:microsoft.com/office/officeart/2005/8/layout/hierarchy4"/>
    <dgm:cxn modelId="{5C9AAED4-52AF-4DD9-A085-BB6ECAB2EFA0}" type="presParOf" srcId="{836FA37A-E6DF-47E4-947A-ABA6B14677EF}" destId="{CE335AB7-CB04-474F-B1A0-9776AB56BA42}" srcOrd="0" destOrd="0" presId="urn:microsoft.com/office/officeart/2005/8/layout/hierarchy4"/>
    <dgm:cxn modelId="{645C2970-1DEB-4F7E-A20E-23E55DB708E6}" type="presParOf" srcId="{CE335AB7-CB04-474F-B1A0-9776AB56BA42}" destId="{4A36DD93-9F7D-4F15-ADC2-E771B4BBD0C1}" srcOrd="0" destOrd="0" presId="urn:microsoft.com/office/officeart/2005/8/layout/hierarchy4"/>
    <dgm:cxn modelId="{6766E1D0-A235-4414-AC20-98B3780FF1ED}" type="presParOf" srcId="{CE335AB7-CB04-474F-B1A0-9776AB56BA42}" destId="{89A52D16-6D68-4EFE-8265-3D754C41E72C}" srcOrd="1" destOrd="0" presId="urn:microsoft.com/office/officeart/2005/8/layout/hierarchy4"/>
    <dgm:cxn modelId="{1EC294B4-DE46-47EA-A093-DCB274847E02}" type="presParOf" srcId="{CE335AB7-CB04-474F-B1A0-9776AB56BA42}" destId="{0D908390-BCC8-4B31-9CC6-D711DF35D106}" srcOrd="2" destOrd="0" presId="urn:microsoft.com/office/officeart/2005/8/layout/hierarchy4"/>
    <dgm:cxn modelId="{705DDD7A-5845-42C8-A0CA-1A44D980B782}" type="presParOf" srcId="{0D908390-BCC8-4B31-9CC6-D711DF35D106}" destId="{6015B08D-E66D-4E80-B0C7-AA2EC8673DD8}" srcOrd="0" destOrd="0" presId="urn:microsoft.com/office/officeart/2005/8/layout/hierarchy4"/>
    <dgm:cxn modelId="{6699764E-2053-44C4-A392-0C7771DA0C40}" type="presParOf" srcId="{6015B08D-E66D-4E80-B0C7-AA2EC8673DD8}" destId="{2DE735E6-4ECA-4026-8263-94D0E5F8621C}" srcOrd="0" destOrd="0" presId="urn:microsoft.com/office/officeart/2005/8/layout/hierarchy4"/>
    <dgm:cxn modelId="{15AF9450-BA56-4952-899E-793B456FFA29}" type="presParOf" srcId="{6015B08D-E66D-4E80-B0C7-AA2EC8673DD8}" destId="{149823BA-F1D0-4C8C-AEA9-1013F1539985}" srcOrd="1" destOrd="0" presId="urn:microsoft.com/office/officeart/2005/8/layout/hierarchy4"/>
    <dgm:cxn modelId="{AAB1E4A5-93E7-489C-831D-6829C12217DD}" type="presParOf" srcId="{836FA37A-E6DF-47E4-947A-ABA6B14677EF}" destId="{06DF574F-5FE1-4729-A2C0-F803FBA685D1}" srcOrd="1" destOrd="0" presId="urn:microsoft.com/office/officeart/2005/8/layout/hierarchy4"/>
    <dgm:cxn modelId="{F0DF383A-26CD-4940-958B-14CB358C1CF7}" type="presParOf" srcId="{836FA37A-E6DF-47E4-947A-ABA6B14677EF}" destId="{4281F6F7-7997-46C9-8310-FB06C422BC2A}" srcOrd="2" destOrd="0" presId="urn:microsoft.com/office/officeart/2005/8/layout/hierarchy4"/>
    <dgm:cxn modelId="{477DF867-2AB8-46EE-A2C8-633E035010AA}" type="presParOf" srcId="{4281F6F7-7997-46C9-8310-FB06C422BC2A}" destId="{8B73E194-FED4-44F8-8FFB-C3DDE104BBFD}" srcOrd="0" destOrd="0" presId="urn:microsoft.com/office/officeart/2005/8/layout/hierarchy4"/>
    <dgm:cxn modelId="{434D8602-3C45-4EBD-9CA5-92D70D110447}" type="presParOf" srcId="{4281F6F7-7997-46C9-8310-FB06C422BC2A}" destId="{A985EDA5-7373-499A-8E66-76DDE38C4AD8}" srcOrd="1" destOrd="0" presId="urn:microsoft.com/office/officeart/2005/8/layout/hierarchy4"/>
    <dgm:cxn modelId="{5A6FD5B8-43F5-4357-B07B-B862D07C06F7}" type="presParOf" srcId="{4281F6F7-7997-46C9-8310-FB06C422BC2A}" destId="{A41DB31B-05A2-4604-B3A9-B54A88ECAABF}" srcOrd="2" destOrd="0" presId="urn:microsoft.com/office/officeart/2005/8/layout/hierarchy4"/>
    <dgm:cxn modelId="{A0BD1CA7-4C77-428B-B322-5FAD02ED1CBE}" type="presParOf" srcId="{A41DB31B-05A2-4604-B3A9-B54A88ECAABF}" destId="{4707411D-2BE7-449E-94B7-A6FCAA5A2035}" srcOrd="0" destOrd="0" presId="urn:microsoft.com/office/officeart/2005/8/layout/hierarchy4"/>
    <dgm:cxn modelId="{58E58274-860C-4C17-BCDA-C5A3311F9F14}" type="presParOf" srcId="{4707411D-2BE7-449E-94B7-A6FCAA5A2035}" destId="{EBF17548-8350-4043-A0D2-C71672859CAC}" srcOrd="0" destOrd="0" presId="urn:microsoft.com/office/officeart/2005/8/layout/hierarchy4"/>
    <dgm:cxn modelId="{DFAABB7D-0A4F-4921-A101-023E83ABFC42}" type="presParOf" srcId="{4707411D-2BE7-449E-94B7-A6FCAA5A2035}" destId="{AC2B526B-C148-49AB-A742-9BE592102BA9}" srcOrd="1" destOrd="0" presId="urn:microsoft.com/office/officeart/2005/8/layout/hierarchy4"/>
    <dgm:cxn modelId="{BFE5EA62-CE76-4087-904A-4BF5ABD1A0F6}" type="presParOf" srcId="{A216EC0F-B616-44A0-BE71-F6B4B11370E0}" destId="{3915A866-5716-42C0-96CC-3D12A5F7C0EA}" srcOrd="1" destOrd="0" presId="urn:microsoft.com/office/officeart/2005/8/layout/hierarchy4"/>
    <dgm:cxn modelId="{587B143C-182F-48E6-BC0D-1EFB9F99499C}" type="presParOf" srcId="{A216EC0F-B616-44A0-BE71-F6B4B11370E0}" destId="{E6591B2D-4EA3-4B30-9D7B-7EF76369D3D7}" srcOrd="2" destOrd="0" presId="urn:microsoft.com/office/officeart/2005/8/layout/hierarchy4"/>
    <dgm:cxn modelId="{22CBE51F-1C48-4BAF-939A-D43ADDBBC036}" type="presParOf" srcId="{E6591B2D-4EA3-4B30-9D7B-7EF76369D3D7}" destId="{C11B5F6A-4C9D-4D7F-980B-702AEB35F185}" srcOrd="0" destOrd="0" presId="urn:microsoft.com/office/officeart/2005/8/layout/hierarchy4"/>
    <dgm:cxn modelId="{26FAFAEE-C0BD-46B0-95C3-73728CB5F9DE}" type="presParOf" srcId="{E6591B2D-4EA3-4B30-9D7B-7EF76369D3D7}" destId="{A4FE2218-2065-4D56-BE62-C16034028377}" srcOrd="1" destOrd="0" presId="urn:microsoft.com/office/officeart/2005/8/layout/hierarchy4"/>
    <dgm:cxn modelId="{C4431AA8-AD54-4AB7-A81A-1D5791F8CD97}" type="presParOf" srcId="{E6591B2D-4EA3-4B30-9D7B-7EF76369D3D7}" destId="{727E9DE6-3D18-44C6-9781-57550FD82A98}" srcOrd="2" destOrd="0" presId="urn:microsoft.com/office/officeart/2005/8/layout/hierarchy4"/>
    <dgm:cxn modelId="{29A18489-4F3D-4B11-B416-0B733FF039DD}" type="presParOf" srcId="{727E9DE6-3D18-44C6-9781-57550FD82A98}" destId="{6DED0301-83D7-4AB9-B8F0-30C494FC6499}" srcOrd="0" destOrd="0" presId="urn:microsoft.com/office/officeart/2005/8/layout/hierarchy4"/>
    <dgm:cxn modelId="{514B4340-A852-4247-AFE3-7567AFC66DBB}" type="presParOf" srcId="{6DED0301-83D7-4AB9-B8F0-30C494FC6499}" destId="{2B638262-14EA-4703-97AD-C783457BF1CC}" srcOrd="0" destOrd="0" presId="urn:microsoft.com/office/officeart/2005/8/layout/hierarchy4"/>
    <dgm:cxn modelId="{89265531-CBD4-4F8B-98AB-D5B89BF7D8B6}" type="presParOf" srcId="{6DED0301-83D7-4AB9-B8F0-30C494FC6499}" destId="{221B63AB-B444-41A6-B061-5BCEEA7A4DDF}" srcOrd="1" destOrd="0" presId="urn:microsoft.com/office/officeart/2005/8/layout/hierarchy4"/>
    <dgm:cxn modelId="{32B7F176-92F6-4F82-A4ED-8F8D83EDE14C}" type="presParOf" srcId="{6DED0301-83D7-4AB9-B8F0-30C494FC6499}" destId="{A2DE1B48-4444-469D-971C-281EA7961371}" srcOrd="2" destOrd="0" presId="urn:microsoft.com/office/officeart/2005/8/layout/hierarchy4"/>
    <dgm:cxn modelId="{185BD8EA-C00C-44E4-8021-AF9894A0D59E}" type="presParOf" srcId="{A2DE1B48-4444-469D-971C-281EA7961371}" destId="{A44B5C9F-6FB9-4500-884D-696579FB08C5}" srcOrd="0" destOrd="0" presId="urn:microsoft.com/office/officeart/2005/8/layout/hierarchy4"/>
    <dgm:cxn modelId="{564945C3-4FB4-4B1D-92F5-35908850A2F2}" type="presParOf" srcId="{A44B5C9F-6FB9-4500-884D-696579FB08C5}" destId="{FA041C94-8D67-4980-A28D-C848D77FC988}" srcOrd="0" destOrd="0" presId="urn:microsoft.com/office/officeart/2005/8/layout/hierarchy4"/>
    <dgm:cxn modelId="{180866C0-539C-484D-960C-FB7885D00888}" type="presParOf" srcId="{A44B5C9F-6FB9-4500-884D-696579FB08C5}" destId="{F4AD1051-FA62-4F51-868D-3289C430AD9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CB8D45-4668-455C-A141-C8E98991EA1F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71C40F9F-498D-4B5D-89B4-04FC30FEEA38}">
      <dgm:prSet phldrT="[Texte]"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Bien-être des agents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52AF97-B5B8-49A8-A890-23E3DBE8BF17}" type="parTrans" cxnId="{A73DE065-7592-477D-9DB3-6392C048038F}">
      <dgm:prSet/>
      <dgm:spPr/>
      <dgm:t>
        <a:bodyPr/>
        <a:lstStyle/>
        <a:p>
          <a:endParaRPr lang="fr-BE"/>
        </a:p>
      </dgm:t>
    </dgm:pt>
    <dgm:pt modelId="{5817EE8E-0BC4-47B0-A89F-E3A3CC09D5FD}" type="sibTrans" cxnId="{A73DE065-7592-477D-9DB3-6392C048038F}">
      <dgm:prSet/>
      <dgm:spPr/>
      <dgm:t>
        <a:bodyPr/>
        <a:lstStyle/>
        <a:p>
          <a:endParaRPr lang="fr-BE"/>
        </a:p>
      </dgm:t>
    </dgm:pt>
    <dgm:pt modelId="{C5A01F10-4CCB-446F-8251-C75C69A3DD14}">
      <dgm:prSet phldrT="[Texte]"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Engager du personnel compétent là où c'est nécessaire</a:t>
          </a:r>
        </a:p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13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E4D674-550D-467F-9A29-9810ED0FABF0}" type="parTrans" cxnId="{ED38B3CC-9347-48BB-8C65-4D04FBBCB5A0}">
      <dgm:prSet/>
      <dgm:spPr/>
      <dgm:t>
        <a:bodyPr/>
        <a:lstStyle/>
        <a:p>
          <a:endParaRPr lang="fr-BE"/>
        </a:p>
      </dgm:t>
    </dgm:pt>
    <dgm:pt modelId="{B2E20F36-CB80-44EF-B39A-3F6EE1F742F3}" type="sibTrans" cxnId="{ED38B3CC-9347-48BB-8C65-4D04FBBCB5A0}">
      <dgm:prSet/>
      <dgm:spPr/>
      <dgm:t>
        <a:bodyPr/>
        <a:lstStyle/>
        <a:p>
          <a:endParaRPr lang="fr-BE"/>
        </a:p>
      </dgm:t>
    </dgm:pt>
    <dgm:pt modelId="{D349B621-ED69-4EAD-A5DF-F36DFEF27CA2}">
      <dgm:prSet phldrT="[Texte]"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Accompagner professionnellement les agents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6592F-073E-4B60-87A6-103420D2EB5F}" type="parTrans" cxnId="{ACB7AEE5-B7C9-4EB5-B307-4BACAA16AA43}">
      <dgm:prSet/>
      <dgm:spPr/>
      <dgm:t>
        <a:bodyPr/>
        <a:lstStyle/>
        <a:p>
          <a:endParaRPr lang="fr-BE"/>
        </a:p>
      </dgm:t>
    </dgm:pt>
    <dgm:pt modelId="{B075303B-E308-45DA-ADB0-3515FDEAF21D}" type="sibTrans" cxnId="{ACB7AEE5-B7C9-4EB5-B307-4BACAA16AA43}">
      <dgm:prSet/>
      <dgm:spPr/>
      <dgm:t>
        <a:bodyPr/>
        <a:lstStyle/>
        <a:p>
          <a:endParaRPr lang="fr-BE"/>
        </a:p>
      </dgm:t>
    </dgm:pt>
    <dgm:pt modelId="{C9B1CF61-9A6A-4E1B-A9D7-05998FF42D3A}">
      <dgm:prSet phldrT="[Texte]"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PC portable pour tous notamment pour le télétravail + GSM dans certains cas</a:t>
          </a:r>
        </a:p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0F4E1B-5BA5-43A8-8A1E-C976631398AF}" type="parTrans" cxnId="{409D1C4A-F428-48D4-94AA-B8EA655D866D}">
      <dgm:prSet/>
      <dgm:spPr/>
      <dgm:t>
        <a:bodyPr/>
        <a:lstStyle/>
        <a:p>
          <a:endParaRPr lang="fr-BE"/>
        </a:p>
      </dgm:t>
    </dgm:pt>
    <dgm:pt modelId="{05057008-CE8C-4320-8A7F-8C456453DBB3}" type="sibTrans" cxnId="{409D1C4A-F428-48D4-94AA-B8EA655D866D}">
      <dgm:prSet/>
      <dgm:spPr/>
      <dgm:t>
        <a:bodyPr/>
        <a:lstStyle/>
        <a:p>
          <a:endParaRPr lang="fr-BE"/>
        </a:p>
      </dgm:t>
    </dgm:pt>
    <dgm:pt modelId="{EE033C15-6782-4DFF-829F-DA01B41824C9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Nominations - promotions – mobilités</a:t>
          </a:r>
        </a:p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10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765E4E-0379-418D-960D-6E12127B3AD2}" type="parTrans" cxnId="{58EB1668-831F-413A-8F2E-DDD5BF90DC02}">
      <dgm:prSet/>
      <dgm:spPr/>
      <dgm:t>
        <a:bodyPr/>
        <a:lstStyle/>
        <a:p>
          <a:endParaRPr lang="fr-BE"/>
        </a:p>
      </dgm:t>
    </dgm:pt>
    <dgm:pt modelId="{0C349E63-B388-464E-A79D-21AE3EED3341}" type="sibTrans" cxnId="{58EB1668-831F-413A-8F2E-DDD5BF90DC02}">
      <dgm:prSet/>
      <dgm:spPr/>
      <dgm:t>
        <a:bodyPr/>
        <a:lstStyle/>
        <a:p>
          <a:endParaRPr lang="fr-BE"/>
        </a:p>
      </dgm:t>
    </dgm:pt>
    <dgm:pt modelId="{9D2D25F5-3481-4018-9DB9-BDBC306EA245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Acquérir des outils de travail de qualité (</a:t>
          </a:r>
          <a:r>
            <a:rPr lang="fr-BE" dirty="0" err="1" smtClean="0">
              <a:latin typeface="Arial" panose="020B0604020202020204" pitchFamily="34" charset="0"/>
              <a:cs typeface="Arial" panose="020B0604020202020204" pitchFamily="34" charset="0"/>
            </a:rPr>
            <a:t>ex:véhicules</a:t>
          </a:r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, machines..) adaptés et évolutifs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2998BB-67D5-4231-AA66-4902EF4EF160}" type="parTrans" cxnId="{EE2AA92B-A08C-446A-A56A-E73B8467ADB7}">
      <dgm:prSet/>
      <dgm:spPr/>
      <dgm:t>
        <a:bodyPr/>
        <a:lstStyle/>
        <a:p>
          <a:endParaRPr lang="fr-BE"/>
        </a:p>
      </dgm:t>
    </dgm:pt>
    <dgm:pt modelId="{093CDB50-FB43-4081-B67E-9934455A54B4}" type="sibTrans" cxnId="{EE2AA92B-A08C-446A-A56A-E73B8467ADB7}">
      <dgm:prSet/>
      <dgm:spPr/>
      <dgm:t>
        <a:bodyPr/>
        <a:lstStyle/>
        <a:p>
          <a:endParaRPr lang="fr-BE"/>
        </a:p>
      </dgm:t>
    </dgm:pt>
    <dgm:pt modelId="{BC2AB0BC-6671-454C-A465-D399A4D593D9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PILOTAGE : SERVICE RH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0E433-E730-4F6A-9ADF-5229035DF3BD}" type="parTrans" cxnId="{3E29AD3A-CECD-4712-9E7C-91EF9859CD01}">
      <dgm:prSet/>
      <dgm:spPr/>
      <dgm:t>
        <a:bodyPr/>
        <a:lstStyle/>
        <a:p>
          <a:endParaRPr lang="fr-BE"/>
        </a:p>
      </dgm:t>
    </dgm:pt>
    <dgm:pt modelId="{D1EBDCE2-346F-416F-B5CE-E01809480598}" type="sibTrans" cxnId="{3E29AD3A-CECD-4712-9E7C-91EF9859CD01}">
      <dgm:prSet/>
      <dgm:spPr/>
      <dgm:t>
        <a:bodyPr/>
        <a:lstStyle/>
        <a:p>
          <a:endParaRPr lang="fr-BE"/>
        </a:p>
      </dgm:t>
    </dgm:pt>
    <dgm:pt modelId="{71BF25D1-AC40-4420-A8A4-2D4B48BE25D0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PILOTAGE : SERVICE RH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1445D-8E07-4B87-948F-81BFBFC5A6CA}" type="parTrans" cxnId="{DDEFA4E7-A00D-45CA-B080-24D99EA9A54B}">
      <dgm:prSet/>
      <dgm:spPr/>
      <dgm:t>
        <a:bodyPr/>
        <a:lstStyle/>
        <a:p>
          <a:endParaRPr lang="fr-BE"/>
        </a:p>
      </dgm:t>
    </dgm:pt>
    <dgm:pt modelId="{6182A20E-459B-482F-B942-8372C04A39DE}" type="sibTrans" cxnId="{DDEFA4E7-A00D-45CA-B080-24D99EA9A54B}">
      <dgm:prSet/>
      <dgm:spPr/>
      <dgm:t>
        <a:bodyPr/>
        <a:lstStyle/>
        <a:p>
          <a:endParaRPr lang="fr-BE"/>
        </a:p>
      </dgm:t>
    </dgm:pt>
    <dgm:pt modelId="{05BF5D8A-5062-4626-8BE2-378F6293D01A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PILOTAGE : DSI  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2F980-CF5B-4D1F-A0A3-CC6C17F740D7}" type="parTrans" cxnId="{06CECD0D-3051-4913-AEB6-59CE1505FC23}">
      <dgm:prSet/>
      <dgm:spPr/>
      <dgm:t>
        <a:bodyPr/>
        <a:lstStyle/>
        <a:p>
          <a:endParaRPr lang="fr-BE"/>
        </a:p>
      </dgm:t>
    </dgm:pt>
    <dgm:pt modelId="{8D625D04-FC8E-47C3-A87A-38717BBC49A4}" type="sibTrans" cxnId="{06CECD0D-3051-4913-AEB6-59CE1505FC23}">
      <dgm:prSet/>
      <dgm:spPr/>
      <dgm:t>
        <a:bodyPr/>
        <a:lstStyle/>
        <a:p>
          <a:endParaRPr lang="fr-BE"/>
        </a:p>
      </dgm:t>
    </dgm:pt>
    <dgm:pt modelId="{C5BC89EF-750D-466D-B950-E30B279636AC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Apprécier le climat de travail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952ECC-8CA9-4C42-B4CB-5E04900D00C5}" type="parTrans" cxnId="{C583E938-585D-4CD8-81F7-7AC0EE9542B2}">
      <dgm:prSet/>
      <dgm:spPr/>
      <dgm:t>
        <a:bodyPr/>
        <a:lstStyle/>
        <a:p>
          <a:endParaRPr lang="fr-BE"/>
        </a:p>
      </dgm:t>
    </dgm:pt>
    <dgm:pt modelId="{8263882A-0C9D-4A37-A72B-FC66BBA69689}" type="sibTrans" cxnId="{C583E938-585D-4CD8-81F7-7AC0EE9542B2}">
      <dgm:prSet/>
      <dgm:spPr/>
      <dgm:t>
        <a:bodyPr/>
        <a:lstStyle/>
        <a:p>
          <a:endParaRPr lang="fr-BE"/>
        </a:p>
      </dgm:t>
    </dgm:pt>
    <dgm:pt modelId="{201EA1B8-61AA-4826-8EA6-2ECF71BCBD1D}">
      <dgm:prSet/>
      <dgm:spPr/>
      <dgm:t>
        <a:bodyPr/>
        <a:lstStyle/>
        <a:p>
          <a:r>
            <a:rPr lang="fr-BE" b="0" dirty="0" smtClean="0">
              <a:latin typeface="Arial" panose="020B0604020202020204" pitchFamily="34" charset="0"/>
              <a:cs typeface="Arial" panose="020B0604020202020204" pitchFamily="34" charset="0"/>
            </a:rPr>
            <a:t>Améliorer l'accueil des nouveaux agents (parcours)</a:t>
          </a:r>
        </a:p>
        <a:p>
          <a:r>
            <a:rPr lang="fr-BE" b="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fr-BE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799EC-B3C8-4C4D-98A6-8D4DEB10E8B7}" type="parTrans" cxnId="{06D20076-F6C4-4AC5-90C4-F8A80320AD21}">
      <dgm:prSet/>
      <dgm:spPr/>
      <dgm:t>
        <a:bodyPr/>
        <a:lstStyle/>
        <a:p>
          <a:endParaRPr lang="fr-BE"/>
        </a:p>
      </dgm:t>
    </dgm:pt>
    <dgm:pt modelId="{AFC4B035-138F-41B0-B03A-E4CA71634B97}" type="sibTrans" cxnId="{06D20076-F6C4-4AC5-90C4-F8A80320AD21}">
      <dgm:prSet/>
      <dgm:spPr/>
      <dgm:t>
        <a:bodyPr/>
        <a:lstStyle/>
        <a:p>
          <a:endParaRPr lang="fr-BE"/>
        </a:p>
      </dgm:t>
    </dgm:pt>
    <dgm:pt modelId="{8C7F652E-B07E-4971-87C0-E4661A7428D4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PILOTAGE : GROUPE DE PROGRES 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E247C9-84EE-47D9-B38C-8139997C907B}" type="parTrans" cxnId="{23F9AA57-B135-456C-9A3F-1787042ACFEE}">
      <dgm:prSet/>
      <dgm:spPr/>
      <dgm:t>
        <a:bodyPr/>
        <a:lstStyle/>
        <a:p>
          <a:endParaRPr lang="fr-BE"/>
        </a:p>
      </dgm:t>
    </dgm:pt>
    <dgm:pt modelId="{592F17F9-4CF3-4575-B1DC-9E4526AB88B4}" type="sibTrans" cxnId="{23F9AA57-B135-456C-9A3F-1787042ACFEE}">
      <dgm:prSet/>
      <dgm:spPr/>
      <dgm:t>
        <a:bodyPr/>
        <a:lstStyle/>
        <a:p>
          <a:endParaRPr lang="fr-BE"/>
        </a:p>
      </dgm:t>
    </dgm:pt>
    <dgm:pt modelId="{C5525767-D16D-4AD3-AEE3-6EE19FB2EC3E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Permettre une bonne conciliation entre vie privée et professionnelle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406789-5DCA-4006-A3E9-9A0987A8534C}" type="parTrans" cxnId="{C9B11181-B70B-49B6-A2BE-EAD29FE694CA}">
      <dgm:prSet/>
      <dgm:spPr/>
      <dgm:t>
        <a:bodyPr/>
        <a:lstStyle/>
        <a:p>
          <a:endParaRPr lang="fr-BE"/>
        </a:p>
      </dgm:t>
    </dgm:pt>
    <dgm:pt modelId="{46C6BE1D-C36F-4078-BA90-1BBA4D86250D}" type="sibTrans" cxnId="{C9B11181-B70B-49B6-A2BE-EAD29FE694CA}">
      <dgm:prSet/>
      <dgm:spPr/>
      <dgm:t>
        <a:bodyPr/>
        <a:lstStyle/>
        <a:p>
          <a:endParaRPr lang="fr-BE"/>
        </a:p>
      </dgm:t>
    </dgm:pt>
    <dgm:pt modelId="{DAF89815-B395-44BB-A083-18DB8CB87515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Développer le télétravail (structurel)</a:t>
          </a:r>
        </a:p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68E56C-C043-4D5B-9E52-9BB1DB5C0EAF}" type="parTrans" cxnId="{52887AD8-AAAB-46F8-9946-4A0E88F230B8}">
      <dgm:prSet/>
      <dgm:spPr/>
      <dgm:t>
        <a:bodyPr/>
        <a:lstStyle/>
        <a:p>
          <a:endParaRPr lang="fr-BE"/>
        </a:p>
      </dgm:t>
    </dgm:pt>
    <dgm:pt modelId="{DEEF325F-7FCE-402D-9963-668C82454AF4}" type="sibTrans" cxnId="{52887AD8-AAAB-46F8-9946-4A0E88F230B8}">
      <dgm:prSet/>
      <dgm:spPr/>
      <dgm:t>
        <a:bodyPr/>
        <a:lstStyle/>
        <a:p>
          <a:endParaRPr lang="fr-BE"/>
        </a:p>
      </dgm:t>
    </dgm:pt>
    <dgm:pt modelId="{8D494C15-DE83-4383-AC30-6C13A8B65A21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PILOTAGE : DG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00AC08-8706-4DF6-8069-40A970E12DB9}" type="parTrans" cxnId="{4A0C08F9-53E3-4080-8161-91D557B024AA}">
      <dgm:prSet/>
      <dgm:spPr/>
      <dgm:t>
        <a:bodyPr/>
        <a:lstStyle/>
        <a:p>
          <a:endParaRPr lang="fr-BE"/>
        </a:p>
      </dgm:t>
    </dgm:pt>
    <dgm:pt modelId="{227A799A-A6B1-43DE-8F9D-0A152D04ADD3}" type="sibTrans" cxnId="{4A0C08F9-53E3-4080-8161-91D557B024AA}">
      <dgm:prSet/>
      <dgm:spPr/>
      <dgm:t>
        <a:bodyPr/>
        <a:lstStyle/>
        <a:p>
          <a:endParaRPr lang="fr-BE"/>
        </a:p>
      </dgm:t>
    </dgm:pt>
    <dgm:pt modelId="{0DCCCBD1-4C7A-480A-879C-2408C7F8D437}" type="pres">
      <dgm:prSet presAssocID="{45CB8D45-4668-455C-A141-C8E98991EA1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6A5AC3A-D9B1-45F2-B331-894F81B6BC3D}" type="pres">
      <dgm:prSet presAssocID="{71C40F9F-498D-4B5D-89B4-04FC30FEEA38}" presName="vertOne" presStyleCnt="0"/>
      <dgm:spPr/>
    </dgm:pt>
    <dgm:pt modelId="{8F1AA0AA-3A22-4920-A5D6-783E5A27F4D1}" type="pres">
      <dgm:prSet presAssocID="{71C40F9F-498D-4B5D-89B4-04FC30FEEA3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E644BBD-7B8E-4649-B766-A26BDE66ABF8}" type="pres">
      <dgm:prSet presAssocID="{71C40F9F-498D-4B5D-89B4-04FC30FEEA38}" presName="parTransOne" presStyleCnt="0"/>
      <dgm:spPr/>
    </dgm:pt>
    <dgm:pt modelId="{4F6213D0-50B1-4CDD-9C39-271FAE625291}" type="pres">
      <dgm:prSet presAssocID="{71C40F9F-498D-4B5D-89B4-04FC30FEEA38}" presName="horzOne" presStyleCnt="0"/>
      <dgm:spPr/>
    </dgm:pt>
    <dgm:pt modelId="{AE846FA3-5DB2-4544-90EC-99F3EC898010}" type="pres">
      <dgm:prSet presAssocID="{D349B621-ED69-4EAD-A5DF-F36DFEF27CA2}" presName="vertTwo" presStyleCnt="0"/>
      <dgm:spPr/>
    </dgm:pt>
    <dgm:pt modelId="{19349F18-E05F-4CF7-807A-8FE445A9A630}" type="pres">
      <dgm:prSet presAssocID="{D349B621-ED69-4EAD-A5DF-F36DFEF27CA2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B6A2E6D-66DC-4623-9CF0-E0D96ECC3193}" type="pres">
      <dgm:prSet presAssocID="{D349B621-ED69-4EAD-A5DF-F36DFEF27CA2}" presName="parTransTwo" presStyleCnt="0"/>
      <dgm:spPr/>
    </dgm:pt>
    <dgm:pt modelId="{FAE9C3D1-37BF-4C71-83D3-20499ADDC936}" type="pres">
      <dgm:prSet presAssocID="{D349B621-ED69-4EAD-A5DF-F36DFEF27CA2}" presName="horzTwo" presStyleCnt="0"/>
      <dgm:spPr/>
    </dgm:pt>
    <dgm:pt modelId="{F07DA527-CA18-408B-96DB-293C4A3399D1}" type="pres">
      <dgm:prSet presAssocID="{C5A01F10-4CCB-446F-8251-C75C69A3DD14}" presName="vertThree" presStyleCnt="0"/>
      <dgm:spPr/>
    </dgm:pt>
    <dgm:pt modelId="{B6CCD2A7-B3D8-48DC-80F1-908A37C5EA67}" type="pres">
      <dgm:prSet presAssocID="{C5A01F10-4CCB-446F-8251-C75C69A3DD14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67376C91-EBEA-4849-8F96-B1C6AC2061D5}" type="pres">
      <dgm:prSet presAssocID="{C5A01F10-4CCB-446F-8251-C75C69A3DD14}" presName="parTransThree" presStyleCnt="0"/>
      <dgm:spPr/>
    </dgm:pt>
    <dgm:pt modelId="{3B3960FD-5F96-4DB9-8106-A7E65E24F7CA}" type="pres">
      <dgm:prSet presAssocID="{C5A01F10-4CCB-446F-8251-C75C69A3DD14}" presName="horzThree" presStyleCnt="0"/>
      <dgm:spPr/>
    </dgm:pt>
    <dgm:pt modelId="{8C2DC5B5-F3A1-4B08-B3FA-4325D2ED148D}" type="pres">
      <dgm:prSet presAssocID="{BC2AB0BC-6671-454C-A465-D399A4D593D9}" presName="vertFour" presStyleCnt="0">
        <dgm:presLayoutVars>
          <dgm:chPref val="3"/>
        </dgm:presLayoutVars>
      </dgm:prSet>
      <dgm:spPr/>
    </dgm:pt>
    <dgm:pt modelId="{140682F4-1914-448A-88FB-938C2BDE0F52}" type="pres">
      <dgm:prSet presAssocID="{BC2AB0BC-6671-454C-A465-D399A4D593D9}" presName="txFour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D7CADD8-3D4D-4487-A817-78D94EF31BD6}" type="pres">
      <dgm:prSet presAssocID="{BC2AB0BC-6671-454C-A465-D399A4D593D9}" presName="horzFour" presStyleCnt="0"/>
      <dgm:spPr/>
    </dgm:pt>
    <dgm:pt modelId="{EA06CAE5-A633-4240-B427-9A45C854B350}" type="pres">
      <dgm:prSet presAssocID="{B2E20F36-CB80-44EF-B39A-3F6EE1F742F3}" presName="sibSpaceThree" presStyleCnt="0"/>
      <dgm:spPr/>
    </dgm:pt>
    <dgm:pt modelId="{5CCE83E3-AA91-4A07-99DE-BD63F369C2FA}" type="pres">
      <dgm:prSet presAssocID="{EE033C15-6782-4DFF-829F-DA01B41824C9}" presName="vertThree" presStyleCnt="0"/>
      <dgm:spPr/>
    </dgm:pt>
    <dgm:pt modelId="{A41FED28-6E86-4860-80C2-945B21F96170}" type="pres">
      <dgm:prSet presAssocID="{EE033C15-6782-4DFF-829F-DA01B41824C9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C445C6A0-21AF-4C1C-957E-D34B8C20D044}" type="pres">
      <dgm:prSet presAssocID="{EE033C15-6782-4DFF-829F-DA01B41824C9}" presName="parTransThree" presStyleCnt="0"/>
      <dgm:spPr/>
    </dgm:pt>
    <dgm:pt modelId="{D122CE09-9487-4B7D-BF63-BACBE93DD653}" type="pres">
      <dgm:prSet presAssocID="{EE033C15-6782-4DFF-829F-DA01B41824C9}" presName="horzThree" presStyleCnt="0"/>
      <dgm:spPr/>
    </dgm:pt>
    <dgm:pt modelId="{EC129D5C-6D76-4516-A66E-5262D3163C3B}" type="pres">
      <dgm:prSet presAssocID="{71BF25D1-AC40-4420-A8A4-2D4B48BE25D0}" presName="vertFour" presStyleCnt="0">
        <dgm:presLayoutVars>
          <dgm:chPref val="3"/>
        </dgm:presLayoutVars>
      </dgm:prSet>
      <dgm:spPr/>
    </dgm:pt>
    <dgm:pt modelId="{E243F444-7049-4E67-9767-269B15D34B41}" type="pres">
      <dgm:prSet presAssocID="{71BF25D1-AC40-4420-A8A4-2D4B48BE25D0}" presName="txFour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D8E524E-80A6-4F57-9492-41B7EAFD0C1E}" type="pres">
      <dgm:prSet presAssocID="{71BF25D1-AC40-4420-A8A4-2D4B48BE25D0}" presName="horzFour" presStyleCnt="0"/>
      <dgm:spPr/>
    </dgm:pt>
    <dgm:pt modelId="{3057A863-6905-4AD1-AC11-549C725F2360}" type="pres">
      <dgm:prSet presAssocID="{B075303B-E308-45DA-ADB0-3515FDEAF21D}" presName="sibSpaceTwo" presStyleCnt="0"/>
      <dgm:spPr/>
    </dgm:pt>
    <dgm:pt modelId="{2C383679-D66D-4E1C-B019-6EEDB16E4614}" type="pres">
      <dgm:prSet presAssocID="{9D2D25F5-3481-4018-9DB9-BDBC306EA245}" presName="vertTwo" presStyleCnt="0"/>
      <dgm:spPr/>
    </dgm:pt>
    <dgm:pt modelId="{D5F7D8BE-EA24-4283-B592-5F3B17F0C7DE}" type="pres">
      <dgm:prSet presAssocID="{9D2D25F5-3481-4018-9DB9-BDBC306EA245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7E0FD244-6F7B-4A00-8832-2087B7432CA1}" type="pres">
      <dgm:prSet presAssocID="{9D2D25F5-3481-4018-9DB9-BDBC306EA245}" presName="parTransTwo" presStyleCnt="0"/>
      <dgm:spPr/>
    </dgm:pt>
    <dgm:pt modelId="{3E064F75-5FF8-4B24-A2F5-E26FD8D77DC5}" type="pres">
      <dgm:prSet presAssocID="{9D2D25F5-3481-4018-9DB9-BDBC306EA245}" presName="horzTwo" presStyleCnt="0"/>
      <dgm:spPr/>
    </dgm:pt>
    <dgm:pt modelId="{170152C8-CD2F-4A76-BD2F-553CAEA90BE3}" type="pres">
      <dgm:prSet presAssocID="{C9B1CF61-9A6A-4E1B-A9D7-05998FF42D3A}" presName="vertThree" presStyleCnt="0"/>
      <dgm:spPr/>
    </dgm:pt>
    <dgm:pt modelId="{4A7548BD-03D2-4501-A3F4-5D56D0650379}" type="pres">
      <dgm:prSet presAssocID="{C9B1CF61-9A6A-4E1B-A9D7-05998FF42D3A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C5606916-0BD8-40CE-B978-D057A0AD83B2}" type="pres">
      <dgm:prSet presAssocID="{C9B1CF61-9A6A-4E1B-A9D7-05998FF42D3A}" presName="parTransThree" presStyleCnt="0"/>
      <dgm:spPr/>
    </dgm:pt>
    <dgm:pt modelId="{ABA042C5-3ACA-4A33-8A65-C3FEF5903B28}" type="pres">
      <dgm:prSet presAssocID="{C9B1CF61-9A6A-4E1B-A9D7-05998FF42D3A}" presName="horzThree" presStyleCnt="0"/>
      <dgm:spPr/>
    </dgm:pt>
    <dgm:pt modelId="{D9341950-EC61-45D2-BB21-EC74AF335B46}" type="pres">
      <dgm:prSet presAssocID="{05BF5D8A-5062-4626-8BE2-378F6293D01A}" presName="vertFour" presStyleCnt="0">
        <dgm:presLayoutVars>
          <dgm:chPref val="3"/>
        </dgm:presLayoutVars>
      </dgm:prSet>
      <dgm:spPr/>
    </dgm:pt>
    <dgm:pt modelId="{8C3B4C48-DBE6-4C3F-AA81-FE4D58C2F35E}" type="pres">
      <dgm:prSet presAssocID="{05BF5D8A-5062-4626-8BE2-378F6293D01A}" presName="txFour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500786F4-878A-47DA-9DF5-52921F25AD82}" type="pres">
      <dgm:prSet presAssocID="{05BF5D8A-5062-4626-8BE2-378F6293D01A}" presName="horzFour" presStyleCnt="0"/>
      <dgm:spPr/>
    </dgm:pt>
    <dgm:pt modelId="{3D67EBDB-A97C-491E-A79C-553073EC6C6B}" type="pres">
      <dgm:prSet presAssocID="{093CDB50-FB43-4081-B67E-9934455A54B4}" presName="sibSpaceTwo" presStyleCnt="0"/>
      <dgm:spPr/>
    </dgm:pt>
    <dgm:pt modelId="{F45209EF-8698-4428-813A-CFA00F8A16BF}" type="pres">
      <dgm:prSet presAssocID="{C5BC89EF-750D-466D-B950-E30B279636AC}" presName="vertTwo" presStyleCnt="0"/>
      <dgm:spPr/>
    </dgm:pt>
    <dgm:pt modelId="{03D74B76-ED0A-4515-B169-051577EC0A07}" type="pres">
      <dgm:prSet presAssocID="{C5BC89EF-750D-466D-B950-E30B279636AC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2A569846-02B7-49DF-87CB-59F9C427FD83}" type="pres">
      <dgm:prSet presAssocID="{C5BC89EF-750D-466D-B950-E30B279636AC}" presName="parTransTwo" presStyleCnt="0"/>
      <dgm:spPr/>
    </dgm:pt>
    <dgm:pt modelId="{3216A1FD-1F80-4516-9418-188E45141E28}" type="pres">
      <dgm:prSet presAssocID="{C5BC89EF-750D-466D-B950-E30B279636AC}" presName="horzTwo" presStyleCnt="0"/>
      <dgm:spPr/>
    </dgm:pt>
    <dgm:pt modelId="{5CA4E45B-2FCD-4C3E-BD7B-3AB2AD732437}" type="pres">
      <dgm:prSet presAssocID="{201EA1B8-61AA-4826-8EA6-2ECF71BCBD1D}" presName="vertThree" presStyleCnt="0"/>
      <dgm:spPr/>
    </dgm:pt>
    <dgm:pt modelId="{1885E6B3-42D0-4F31-82BD-C85E78C707A3}" type="pres">
      <dgm:prSet presAssocID="{201EA1B8-61AA-4826-8EA6-2ECF71BCBD1D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45E9F4A0-D4E7-454E-9B92-049B9047685E}" type="pres">
      <dgm:prSet presAssocID="{201EA1B8-61AA-4826-8EA6-2ECF71BCBD1D}" presName="parTransThree" presStyleCnt="0"/>
      <dgm:spPr/>
    </dgm:pt>
    <dgm:pt modelId="{1DB497E1-2575-4DB7-91CF-F1BEF438D0FB}" type="pres">
      <dgm:prSet presAssocID="{201EA1B8-61AA-4826-8EA6-2ECF71BCBD1D}" presName="horzThree" presStyleCnt="0"/>
      <dgm:spPr/>
    </dgm:pt>
    <dgm:pt modelId="{4921609C-A5FE-4D19-A920-F3CF8D6CFFFD}" type="pres">
      <dgm:prSet presAssocID="{8C7F652E-B07E-4971-87C0-E4661A7428D4}" presName="vertFour" presStyleCnt="0">
        <dgm:presLayoutVars>
          <dgm:chPref val="3"/>
        </dgm:presLayoutVars>
      </dgm:prSet>
      <dgm:spPr/>
    </dgm:pt>
    <dgm:pt modelId="{969FEAC1-45AC-4C76-8A9C-F93D8C5E0566}" type="pres">
      <dgm:prSet presAssocID="{8C7F652E-B07E-4971-87C0-E4661A7428D4}" presName="txFour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4FD4107-00C8-4A38-9DD9-BD86D8AE874A}" type="pres">
      <dgm:prSet presAssocID="{8C7F652E-B07E-4971-87C0-E4661A7428D4}" presName="horzFour" presStyleCnt="0"/>
      <dgm:spPr/>
    </dgm:pt>
    <dgm:pt modelId="{CF9C4B94-7BC0-427D-A210-C7E88794DC82}" type="pres">
      <dgm:prSet presAssocID="{8263882A-0C9D-4A37-A72B-FC66BBA69689}" presName="sibSpaceTwo" presStyleCnt="0"/>
      <dgm:spPr/>
    </dgm:pt>
    <dgm:pt modelId="{243D7797-29DF-4662-9A5E-B5593A39AAFE}" type="pres">
      <dgm:prSet presAssocID="{C5525767-D16D-4AD3-AEE3-6EE19FB2EC3E}" presName="vertTwo" presStyleCnt="0"/>
      <dgm:spPr/>
    </dgm:pt>
    <dgm:pt modelId="{2F5C50AF-47FB-4175-9712-2A5E48815F8A}" type="pres">
      <dgm:prSet presAssocID="{C5525767-D16D-4AD3-AEE3-6EE19FB2EC3E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42D506FA-52BB-44AF-90AF-266744886808}" type="pres">
      <dgm:prSet presAssocID="{C5525767-D16D-4AD3-AEE3-6EE19FB2EC3E}" presName="parTransTwo" presStyleCnt="0"/>
      <dgm:spPr/>
    </dgm:pt>
    <dgm:pt modelId="{2360A96A-CFC8-43FF-BEE0-0E4C0A8E1E57}" type="pres">
      <dgm:prSet presAssocID="{C5525767-D16D-4AD3-AEE3-6EE19FB2EC3E}" presName="horzTwo" presStyleCnt="0"/>
      <dgm:spPr/>
    </dgm:pt>
    <dgm:pt modelId="{952F05B1-3040-4FCA-A184-032FADF8A8F4}" type="pres">
      <dgm:prSet presAssocID="{DAF89815-B395-44BB-A083-18DB8CB87515}" presName="vertThree" presStyleCnt="0"/>
      <dgm:spPr/>
    </dgm:pt>
    <dgm:pt modelId="{E5E7A780-B29D-4438-8F39-45EDA9A5C352}" type="pres">
      <dgm:prSet presAssocID="{DAF89815-B395-44BB-A083-18DB8CB87515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61E10B8F-36C4-484E-AEFF-2F9A23240AC3}" type="pres">
      <dgm:prSet presAssocID="{DAF89815-B395-44BB-A083-18DB8CB87515}" presName="parTransThree" presStyleCnt="0"/>
      <dgm:spPr/>
    </dgm:pt>
    <dgm:pt modelId="{245E9F6B-8A1C-40EF-8F87-1411571B31F7}" type="pres">
      <dgm:prSet presAssocID="{DAF89815-B395-44BB-A083-18DB8CB87515}" presName="horzThree" presStyleCnt="0"/>
      <dgm:spPr/>
    </dgm:pt>
    <dgm:pt modelId="{21FA4FCD-5246-487C-B75B-9C9451427DED}" type="pres">
      <dgm:prSet presAssocID="{8D494C15-DE83-4383-AC30-6C13A8B65A21}" presName="vertFour" presStyleCnt="0">
        <dgm:presLayoutVars>
          <dgm:chPref val="3"/>
        </dgm:presLayoutVars>
      </dgm:prSet>
      <dgm:spPr/>
    </dgm:pt>
    <dgm:pt modelId="{02CCA9F5-59D1-4332-9D8E-83E8E4289BB8}" type="pres">
      <dgm:prSet presAssocID="{8D494C15-DE83-4383-AC30-6C13A8B65A21}" presName="txFour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2D3EA639-286E-4440-938F-55E0F9F5D817}" type="pres">
      <dgm:prSet presAssocID="{8D494C15-DE83-4383-AC30-6C13A8B65A21}" presName="horzFour" presStyleCnt="0"/>
      <dgm:spPr/>
    </dgm:pt>
  </dgm:ptLst>
  <dgm:cxnLst>
    <dgm:cxn modelId="{EE2AA92B-A08C-446A-A56A-E73B8467ADB7}" srcId="{71C40F9F-498D-4B5D-89B4-04FC30FEEA38}" destId="{9D2D25F5-3481-4018-9DB9-BDBC306EA245}" srcOrd="1" destOrd="0" parTransId="{D22998BB-67D5-4231-AA66-4902EF4EF160}" sibTransId="{093CDB50-FB43-4081-B67E-9934455A54B4}"/>
    <dgm:cxn modelId="{ACB7AEE5-B7C9-4EB5-B307-4BACAA16AA43}" srcId="{71C40F9F-498D-4B5D-89B4-04FC30FEEA38}" destId="{D349B621-ED69-4EAD-A5DF-F36DFEF27CA2}" srcOrd="0" destOrd="0" parTransId="{1536592F-073E-4B60-87A6-103420D2EB5F}" sibTransId="{B075303B-E308-45DA-ADB0-3515FDEAF21D}"/>
    <dgm:cxn modelId="{9ED40D6D-EB08-4671-8932-9ACD230797BB}" type="presOf" srcId="{C5A01F10-4CCB-446F-8251-C75C69A3DD14}" destId="{B6CCD2A7-B3D8-48DC-80F1-908A37C5EA67}" srcOrd="0" destOrd="0" presId="urn:microsoft.com/office/officeart/2005/8/layout/hierarchy4"/>
    <dgm:cxn modelId="{3E29AD3A-CECD-4712-9E7C-91EF9859CD01}" srcId="{C5A01F10-4CCB-446F-8251-C75C69A3DD14}" destId="{BC2AB0BC-6671-454C-A465-D399A4D593D9}" srcOrd="0" destOrd="0" parTransId="{A340E433-E730-4F6A-9ADF-5229035DF3BD}" sibTransId="{D1EBDCE2-346F-416F-B5CE-E01809480598}"/>
    <dgm:cxn modelId="{4CC5A73B-A84D-4751-8DB4-2B5A03504B75}" type="presOf" srcId="{9D2D25F5-3481-4018-9DB9-BDBC306EA245}" destId="{D5F7D8BE-EA24-4283-B592-5F3B17F0C7DE}" srcOrd="0" destOrd="0" presId="urn:microsoft.com/office/officeart/2005/8/layout/hierarchy4"/>
    <dgm:cxn modelId="{CB3634D6-0E0F-4FC1-AAB5-C906D4710295}" type="presOf" srcId="{05BF5D8A-5062-4626-8BE2-378F6293D01A}" destId="{8C3B4C48-DBE6-4C3F-AA81-FE4D58C2F35E}" srcOrd="0" destOrd="0" presId="urn:microsoft.com/office/officeart/2005/8/layout/hierarchy4"/>
    <dgm:cxn modelId="{C7FEB7DC-3283-41CC-A826-130D06D5F10D}" type="presOf" srcId="{201EA1B8-61AA-4826-8EA6-2ECF71BCBD1D}" destId="{1885E6B3-42D0-4F31-82BD-C85E78C707A3}" srcOrd="0" destOrd="0" presId="urn:microsoft.com/office/officeart/2005/8/layout/hierarchy4"/>
    <dgm:cxn modelId="{06D20076-F6C4-4AC5-90C4-F8A80320AD21}" srcId="{C5BC89EF-750D-466D-B950-E30B279636AC}" destId="{201EA1B8-61AA-4826-8EA6-2ECF71BCBD1D}" srcOrd="0" destOrd="0" parTransId="{C74799EC-B3C8-4C4D-98A6-8D4DEB10E8B7}" sibTransId="{AFC4B035-138F-41B0-B03A-E4CA71634B97}"/>
    <dgm:cxn modelId="{A9F6759A-CCF8-40B8-84BE-DF738C84AABC}" type="presOf" srcId="{EE033C15-6782-4DFF-829F-DA01B41824C9}" destId="{A41FED28-6E86-4860-80C2-945B21F96170}" srcOrd="0" destOrd="0" presId="urn:microsoft.com/office/officeart/2005/8/layout/hierarchy4"/>
    <dgm:cxn modelId="{4A0C08F9-53E3-4080-8161-91D557B024AA}" srcId="{DAF89815-B395-44BB-A083-18DB8CB87515}" destId="{8D494C15-DE83-4383-AC30-6C13A8B65A21}" srcOrd="0" destOrd="0" parTransId="{AB00AC08-8706-4DF6-8069-40A970E12DB9}" sibTransId="{227A799A-A6B1-43DE-8F9D-0A152D04ADD3}"/>
    <dgm:cxn modelId="{546651BF-993E-4087-9E48-5780350755F3}" type="presOf" srcId="{71C40F9F-498D-4B5D-89B4-04FC30FEEA38}" destId="{8F1AA0AA-3A22-4920-A5D6-783E5A27F4D1}" srcOrd="0" destOrd="0" presId="urn:microsoft.com/office/officeart/2005/8/layout/hierarchy4"/>
    <dgm:cxn modelId="{52887AD8-AAAB-46F8-9946-4A0E88F230B8}" srcId="{C5525767-D16D-4AD3-AEE3-6EE19FB2EC3E}" destId="{DAF89815-B395-44BB-A083-18DB8CB87515}" srcOrd="0" destOrd="0" parTransId="{2068E56C-C043-4D5B-9E52-9BB1DB5C0EAF}" sibTransId="{DEEF325F-7FCE-402D-9963-668C82454AF4}"/>
    <dgm:cxn modelId="{45A727FD-EB57-46D7-8876-235BE67301DB}" type="presOf" srcId="{8C7F652E-B07E-4971-87C0-E4661A7428D4}" destId="{969FEAC1-45AC-4C76-8A9C-F93D8C5E0566}" srcOrd="0" destOrd="0" presId="urn:microsoft.com/office/officeart/2005/8/layout/hierarchy4"/>
    <dgm:cxn modelId="{DDEFA4E7-A00D-45CA-B080-24D99EA9A54B}" srcId="{EE033C15-6782-4DFF-829F-DA01B41824C9}" destId="{71BF25D1-AC40-4420-A8A4-2D4B48BE25D0}" srcOrd="0" destOrd="0" parTransId="{F6F1445D-8E07-4B87-948F-81BFBFC5A6CA}" sibTransId="{6182A20E-459B-482F-B942-8372C04A39DE}"/>
    <dgm:cxn modelId="{738692B1-5CB5-4083-AF00-0C6FFD643D36}" type="presOf" srcId="{C5525767-D16D-4AD3-AEE3-6EE19FB2EC3E}" destId="{2F5C50AF-47FB-4175-9712-2A5E48815F8A}" srcOrd="0" destOrd="0" presId="urn:microsoft.com/office/officeart/2005/8/layout/hierarchy4"/>
    <dgm:cxn modelId="{C583E938-585D-4CD8-81F7-7AC0EE9542B2}" srcId="{71C40F9F-498D-4B5D-89B4-04FC30FEEA38}" destId="{C5BC89EF-750D-466D-B950-E30B279636AC}" srcOrd="2" destOrd="0" parTransId="{C2952ECC-8CA9-4C42-B4CB-5E04900D00C5}" sibTransId="{8263882A-0C9D-4A37-A72B-FC66BBA69689}"/>
    <dgm:cxn modelId="{2DF857E3-3EE6-4D13-9CBB-17F4AC3FE54A}" type="presOf" srcId="{8D494C15-DE83-4383-AC30-6C13A8B65A21}" destId="{02CCA9F5-59D1-4332-9D8E-83E8E4289BB8}" srcOrd="0" destOrd="0" presId="urn:microsoft.com/office/officeart/2005/8/layout/hierarchy4"/>
    <dgm:cxn modelId="{96B43A5C-DD91-472C-8640-51082CD3F8BD}" type="presOf" srcId="{D349B621-ED69-4EAD-A5DF-F36DFEF27CA2}" destId="{19349F18-E05F-4CF7-807A-8FE445A9A630}" srcOrd="0" destOrd="0" presId="urn:microsoft.com/office/officeart/2005/8/layout/hierarchy4"/>
    <dgm:cxn modelId="{409D1C4A-F428-48D4-94AA-B8EA655D866D}" srcId="{9D2D25F5-3481-4018-9DB9-BDBC306EA245}" destId="{C9B1CF61-9A6A-4E1B-A9D7-05998FF42D3A}" srcOrd="0" destOrd="0" parTransId="{0B0F4E1B-5BA5-43A8-8A1E-C976631398AF}" sibTransId="{05057008-CE8C-4320-8A7F-8C456453DBB3}"/>
    <dgm:cxn modelId="{74F9BD9E-EA93-42A2-8511-03961B62159F}" type="presOf" srcId="{71BF25D1-AC40-4420-A8A4-2D4B48BE25D0}" destId="{E243F444-7049-4E67-9767-269B15D34B41}" srcOrd="0" destOrd="0" presId="urn:microsoft.com/office/officeart/2005/8/layout/hierarchy4"/>
    <dgm:cxn modelId="{AEE8F1B4-7529-43F0-A5E4-5B2DBB0CB182}" type="presOf" srcId="{BC2AB0BC-6671-454C-A465-D399A4D593D9}" destId="{140682F4-1914-448A-88FB-938C2BDE0F52}" srcOrd="0" destOrd="0" presId="urn:microsoft.com/office/officeart/2005/8/layout/hierarchy4"/>
    <dgm:cxn modelId="{ED38B3CC-9347-48BB-8C65-4D04FBBCB5A0}" srcId="{D349B621-ED69-4EAD-A5DF-F36DFEF27CA2}" destId="{C5A01F10-4CCB-446F-8251-C75C69A3DD14}" srcOrd="0" destOrd="0" parTransId="{6BE4D674-550D-467F-9A29-9810ED0FABF0}" sibTransId="{B2E20F36-CB80-44EF-B39A-3F6EE1F742F3}"/>
    <dgm:cxn modelId="{6833D998-381E-4B5E-8469-DC19826E1FE2}" type="presOf" srcId="{C9B1CF61-9A6A-4E1B-A9D7-05998FF42D3A}" destId="{4A7548BD-03D2-4501-A3F4-5D56D0650379}" srcOrd="0" destOrd="0" presId="urn:microsoft.com/office/officeart/2005/8/layout/hierarchy4"/>
    <dgm:cxn modelId="{DAF690C1-98B0-455E-A4BE-1759CB76B53A}" type="presOf" srcId="{DAF89815-B395-44BB-A083-18DB8CB87515}" destId="{E5E7A780-B29D-4438-8F39-45EDA9A5C352}" srcOrd="0" destOrd="0" presId="urn:microsoft.com/office/officeart/2005/8/layout/hierarchy4"/>
    <dgm:cxn modelId="{A73DE065-7592-477D-9DB3-6392C048038F}" srcId="{45CB8D45-4668-455C-A141-C8E98991EA1F}" destId="{71C40F9F-498D-4B5D-89B4-04FC30FEEA38}" srcOrd="0" destOrd="0" parTransId="{3352AF97-B5B8-49A8-A890-23E3DBE8BF17}" sibTransId="{5817EE8E-0BC4-47B0-A89F-E3A3CC09D5FD}"/>
    <dgm:cxn modelId="{9276C323-3625-4302-9A12-FB643FE0B87D}" type="presOf" srcId="{45CB8D45-4668-455C-A141-C8E98991EA1F}" destId="{0DCCCBD1-4C7A-480A-879C-2408C7F8D437}" srcOrd="0" destOrd="0" presId="urn:microsoft.com/office/officeart/2005/8/layout/hierarchy4"/>
    <dgm:cxn modelId="{06CECD0D-3051-4913-AEB6-59CE1505FC23}" srcId="{C9B1CF61-9A6A-4E1B-A9D7-05998FF42D3A}" destId="{05BF5D8A-5062-4626-8BE2-378F6293D01A}" srcOrd="0" destOrd="0" parTransId="{FEC2F980-CF5B-4D1F-A0A3-CC6C17F740D7}" sibTransId="{8D625D04-FC8E-47C3-A87A-38717BBC49A4}"/>
    <dgm:cxn modelId="{9D11072C-60B1-49B0-ABA7-94968411AF1D}" type="presOf" srcId="{C5BC89EF-750D-466D-B950-E30B279636AC}" destId="{03D74B76-ED0A-4515-B169-051577EC0A07}" srcOrd="0" destOrd="0" presId="urn:microsoft.com/office/officeart/2005/8/layout/hierarchy4"/>
    <dgm:cxn modelId="{23F9AA57-B135-456C-9A3F-1787042ACFEE}" srcId="{201EA1B8-61AA-4826-8EA6-2ECF71BCBD1D}" destId="{8C7F652E-B07E-4971-87C0-E4661A7428D4}" srcOrd="0" destOrd="0" parTransId="{87E247C9-84EE-47D9-B38C-8139997C907B}" sibTransId="{592F17F9-4CF3-4575-B1DC-9E4526AB88B4}"/>
    <dgm:cxn modelId="{C9B11181-B70B-49B6-A2BE-EAD29FE694CA}" srcId="{71C40F9F-498D-4B5D-89B4-04FC30FEEA38}" destId="{C5525767-D16D-4AD3-AEE3-6EE19FB2EC3E}" srcOrd="3" destOrd="0" parTransId="{5D406789-5DCA-4006-A3E9-9A0987A8534C}" sibTransId="{46C6BE1D-C36F-4078-BA90-1BBA4D86250D}"/>
    <dgm:cxn modelId="{58EB1668-831F-413A-8F2E-DDD5BF90DC02}" srcId="{D349B621-ED69-4EAD-A5DF-F36DFEF27CA2}" destId="{EE033C15-6782-4DFF-829F-DA01B41824C9}" srcOrd="1" destOrd="0" parTransId="{45765E4E-0379-418D-960D-6E12127B3AD2}" sibTransId="{0C349E63-B388-464E-A79D-21AE3EED3341}"/>
    <dgm:cxn modelId="{BBB8F3EA-C0EE-4FD3-8813-1C3FAC9F608B}" type="presParOf" srcId="{0DCCCBD1-4C7A-480A-879C-2408C7F8D437}" destId="{36A5AC3A-D9B1-45F2-B331-894F81B6BC3D}" srcOrd="0" destOrd="0" presId="urn:microsoft.com/office/officeart/2005/8/layout/hierarchy4"/>
    <dgm:cxn modelId="{FC885CF8-0C96-4D50-ACF6-FF8ADD3B4EBA}" type="presParOf" srcId="{36A5AC3A-D9B1-45F2-B331-894F81B6BC3D}" destId="{8F1AA0AA-3A22-4920-A5D6-783E5A27F4D1}" srcOrd="0" destOrd="0" presId="urn:microsoft.com/office/officeart/2005/8/layout/hierarchy4"/>
    <dgm:cxn modelId="{53C3C624-E0E6-4297-924D-EB7AD65DE09F}" type="presParOf" srcId="{36A5AC3A-D9B1-45F2-B331-894F81B6BC3D}" destId="{9E644BBD-7B8E-4649-B766-A26BDE66ABF8}" srcOrd="1" destOrd="0" presId="urn:microsoft.com/office/officeart/2005/8/layout/hierarchy4"/>
    <dgm:cxn modelId="{C7C2B3F7-D8A0-47AC-9889-DFD9358751D1}" type="presParOf" srcId="{36A5AC3A-D9B1-45F2-B331-894F81B6BC3D}" destId="{4F6213D0-50B1-4CDD-9C39-271FAE625291}" srcOrd="2" destOrd="0" presId="urn:microsoft.com/office/officeart/2005/8/layout/hierarchy4"/>
    <dgm:cxn modelId="{0CCDE8FF-1A22-4EEB-ADB2-DB7BFF9501FE}" type="presParOf" srcId="{4F6213D0-50B1-4CDD-9C39-271FAE625291}" destId="{AE846FA3-5DB2-4544-90EC-99F3EC898010}" srcOrd="0" destOrd="0" presId="urn:microsoft.com/office/officeart/2005/8/layout/hierarchy4"/>
    <dgm:cxn modelId="{9A22DAB2-269F-403E-A7A5-209A5B93C42E}" type="presParOf" srcId="{AE846FA3-5DB2-4544-90EC-99F3EC898010}" destId="{19349F18-E05F-4CF7-807A-8FE445A9A630}" srcOrd="0" destOrd="0" presId="urn:microsoft.com/office/officeart/2005/8/layout/hierarchy4"/>
    <dgm:cxn modelId="{5BA29E3B-F880-4D49-A3EA-D0581DE4281F}" type="presParOf" srcId="{AE846FA3-5DB2-4544-90EC-99F3EC898010}" destId="{8B6A2E6D-66DC-4623-9CF0-E0D96ECC3193}" srcOrd="1" destOrd="0" presId="urn:microsoft.com/office/officeart/2005/8/layout/hierarchy4"/>
    <dgm:cxn modelId="{649CEE59-FF6D-4923-9818-961370E8420E}" type="presParOf" srcId="{AE846FA3-5DB2-4544-90EC-99F3EC898010}" destId="{FAE9C3D1-37BF-4C71-83D3-20499ADDC936}" srcOrd="2" destOrd="0" presId="urn:microsoft.com/office/officeart/2005/8/layout/hierarchy4"/>
    <dgm:cxn modelId="{06536C46-09E5-4B4A-A8FE-1C2EB87D683E}" type="presParOf" srcId="{FAE9C3D1-37BF-4C71-83D3-20499ADDC936}" destId="{F07DA527-CA18-408B-96DB-293C4A3399D1}" srcOrd="0" destOrd="0" presId="urn:microsoft.com/office/officeart/2005/8/layout/hierarchy4"/>
    <dgm:cxn modelId="{11273C3E-160D-4162-ADFA-DC7AA020C9DD}" type="presParOf" srcId="{F07DA527-CA18-408B-96DB-293C4A3399D1}" destId="{B6CCD2A7-B3D8-48DC-80F1-908A37C5EA67}" srcOrd="0" destOrd="0" presId="urn:microsoft.com/office/officeart/2005/8/layout/hierarchy4"/>
    <dgm:cxn modelId="{C3B6DE44-FB4A-4AE9-A4BF-8A8BF667CCE8}" type="presParOf" srcId="{F07DA527-CA18-408B-96DB-293C4A3399D1}" destId="{67376C91-EBEA-4849-8F96-B1C6AC2061D5}" srcOrd="1" destOrd="0" presId="urn:microsoft.com/office/officeart/2005/8/layout/hierarchy4"/>
    <dgm:cxn modelId="{ADC9AFA7-A36C-4209-8DB7-D78C0DD4720B}" type="presParOf" srcId="{F07DA527-CA18-408B-96DB-293C4A3399D1}" destId="{3B3960FD-5F96-4DB9-8106-A7E65E24F7CA}" srcOrd="2" destOrd="0" presId="urn:microsoft.com/office/officeart/2005/8/layout/hierarchy4"/>
    <dgm:cxn modelId="{1D24B784-0DAC-4B71-BFAE-50445746086A}" type="presParOf" srcId="{3B3960FD-5F96-4DB9-8106-A7E65E24F7CA}" destId="{8C2DC5B5-F3A1-4B08-B3FA-4325D2ED148D}" srcOrd="0" destOrd="0" presId="urn:microsoft.com/office/officeart/2005/8/layout/hierarchy4"/>
    <dgm:cxn modelId="{082BE297-FAC4-4E1B-A801-5DCE05EDE54E}" type="presParOf" srcId="{8C2DC5B5-F3A1-4B08-B3FA-4325D2ED148D}" destId="{140682F4-1914-448A-88FB-938C2BDE0F52}" srcOrd="0" destOrd="0" presId="urn:microsoft.com/office/officeart/2005/8/layout/hierarchy4"/>
    <dgm:cxn modelId="{6BE1CE3E-F4A5-4460-B747-F4442C91C2AC}" type="presParOf" srcId="{8C2DC5B5-F3A1-4B08-B3FA-4325D2ED148D}" destId="{FD7CADD8-3D4D-4487-A817-78D94EF31BD6}" srcOrd="1" destOrd="0" presId="urn:microsoft.com/office/officeart/2005/8/layout/hierarchy4"/>
    <dgm:cxn modelId="{34465A96-F5D6-41D6-8BA9-23188602A3A0}" type="presParOf" srcId="{FAE9C3D1-37BF-4C71-83D3-20499ADDC936}" destId="{EA06CAE5-A633-4240-B427-9A45C854B350}" srcOrd="1" destOrd="0" presId="urn:microsoft.com/office/officeart/2005/8/layout/hierarchy4"/>
    <dgm:cxn modelId="{17063824-5B09-4067-A37F-971F0B26DB86}" type="presParOf" srcId="{FAE9C3D1-37BF-4C71-83D3-20499ADDC936}" destId="{5CCE83E3-AA91-4A07-99DE-BD63F369C2FA}" srcOrd="2" destOrd="0" presId="urn:microsoft.com/office/officeart/2005/8/layout/hierarchy4"/>
    <dgm:cxn modelId="{F2486A34-2E5F-4258-B527-878891519794}" type="presParOf" srcId="{5CCE83E3-AA91-4A07-99DE-BD63F369C2FA}" destId="{A41FED28-6E86-4860-80C2-945B21F96170}" srcOrd="0" destOrd="0" presId="urn:microsoft.com/office/officeart/2005/8/layout/hierarchy4"/>
    <dgm:cxn modelId="{B615DC00-5565-4CD9-8122-1EFD89682CF1}" type="presParOf" srcId="{5CCE83E3-AA91-4A07-99DE-BD63F369C2FA}" destId="{C445C6A0-21AF-4C1C-957E-D34B8C20D044}" srcOrd="1" destOrd="0" presId="urn:microsoft.com/office/officeart/2005/8/layout/hierarchy4"/>
    <dgm:cxn modelId="{F06D35F4-2B1C-42E5-8FCA-252669970289}" type="presParOf" srcId="{5CCE83E3-AA91-4A07-99DE-BD63F369C2FA}" destId="{D122CE09-9487-4B7D-BF63-BACBE93DD653}" srcOrd="2" destOrd="0" presId="urn:microsoft.com/office/officeart/2005/8/layout/hierarchy4"/>
    <dgm:cxn modelId="{2AA7605B-CC3B-448B-B5CA-669FB650D15D}" type="presParOf" srcId="{D122CE09-9487-4B7D-BF63-BACBE93DD653}" destId="{EC129D5C-6D76-4516-A66E-5262D3163C3B}" srcOrd="0" destOrd="0" presId="urn:microsoft.com/office/officeart/2005/8/layout/hierarchy4"/>
    <dgm:cxn modelId="{8042E7BD-46DF-4A6E-918E-C90C6C82DB1E}" type="presParOf" srcId="{EC129D5C-6D76-4516-A66E-5262D3163C3B}" destId="{E243F444-7049-4E67-9767-269B15D34B41}" srcOrd="0" destOrd="0" presId="urn:microsoft.com/office/officeart/2005/8/layout/hierarchy4"/>
    <dgm:cxn modelId="{0CE7BF17-4321-4744-81E9-25C56E9DF88F}" type="presParOf" srcId="{EC129D5C-6D76-4516-A66E-5262D3163C3B}" destId="{9D8E524E-80A6-4F57-9492-41B7EAFD0C1E}" srcOrd="1" destOrd="0" presId="urn:microsoft.com/office/officeart/2005/8/layout/hierarchy4"/>
    <dgm:cxn modelId="{FE532FE9-B305-4A00-9BC5-92755E468D99}" type="presParOf" srcId="{4F6213D0-50B1-4CDD-9C39-271FAE625291}" destId="{3057A863-6905-4AD1-AC11-549C725F2360}" srcOrd="1" destOrd="0" presId="urn:microsoft.com/office/officeart/2005/8/layout/hierarchy4"/>
    <dgm:cxn modelId="{4895ED8D-9F61-4C78-BCB9-D3A4E849DA4A}" type="presParOf" srcId="{4F6213D0-50B1-4CDD-9C39-271FAE625291}" destId="{2C383679-D66D-4E1C-B019-6EEDB16E4614}" srcOrd="2" destOrd="0" presId="urn:microsoft.com/office/officeart/2005/8/layout/hierarchy4"/>
    <dgm:cxn modelId="{71F7450E-C029-460A-8390-FEAAFE4DEA0B}" type="presParOf" srcId="{2C383679-D66D-4E1C-B019-6EEDB16E4614}" destId="{D5F7D8BE-EA24-4283-B592-5F3B17F0C7DE}" srcOrd="0" destOrd="0" presId="urn:microsoft.com/office/officeart/2005/8/layout/hierarchy4"/>
    <dgm:cxn modelId="{70FC33EC-2067-4929-933E-658AB41A87B0}" type="presParOf" srcId="{2C383679-D66D-4E1C-B019-6EEDB16E4614}" destId="{7E0FD244-6F7B-4A00-8832-2087B7432CA1}" srcOrd="1" destOrd="0" presId="urn:microsoft.com/office/officeart/2005/8/layout/hierarchy4"/>
    <dgm:cxn modelId="{10A491CA-2AAF-4AF9-9625-98500D9D525C}" type="presParOf" srcId="{2C383679-D66D-4E1C-B019-6EEDB16E4614}" destId="{3E064F75-5FF8-4B24-A2F5-E26FD8D77DC5}" srcOrd="2" destOrd="0" presId="urn:microsoft.com/office/officeart/2005/8/layout/hierarchy4"/>
    <dgm:cxn modelId="{2C057EA8-2680-4932-858D-09C73FDF10E7}" type="presParOf" srcId="{3E064F75-5FF8-4B24-A2F5-E26FD8D77DC5}" destId="{170152C8-CD2F-4A76-BD2F-553CAEA90BE3}" srcOrd="0" destOrd="0" presId="urn:microsoft.com/office/officeart/2005/8/layout/hierarchy4"/>
    <dgm:cxn modelId="{BAAF7ADE-3B7C-4BF8-8EB2-304CA6AB7CAD}" type="presParOf" srcId="{170152C8-CD2F-4A76-BD2F-553CAEA90BE3}" destId="{4A7548BD-03D2-4501-A3F4-5D56D0650379}" srcOrd="0" destOrd="0" presId="urn:microsoft.com/office/officeart/2005/8/layout/hierarchy4"/>
    <dgm:cxn modelId="{24DA2F4A-ABB8-42C8-9332-FEE050DA67AE}" type="presParOf" srcId="{170152C8-CD2F-4A76-BD2F-553CAEA90BE3}" destId="{C5606916-0BD8-40CE-B978-D057A0AD83B2}" srcOrd="1" destOrd="0" presId="urn:microsoft.com/office/officeart/2005/8/layout/hierarchy4"/>
    <dgm:cxn modelId="{CB72834E-F3F1-4C3D-9B06-3D8A4757B6FC}" type="presParOf" srcId="{170152C8-CD2F-4A76-BD2F-553CAEA90BE3}" destId="{ABA042C5-3ACA-4A33-8A65-C3FEF5903B28}" srcOrd="2" destOrd="0" presId="urn:microsoft.com/office/officeart/2005/8/layout/hierarchy4"/>
    <dgm:cxn modelId="{A0EC0101-1B92-46CE-9607-A1FCF15AEEC9}" type="presParOf" srcId="{ABA042C5-3ACA-4A33-8A65-C3FEF5903B28}" destId="{D9341950-EC61-45D2-BB21-EC74AF335B46}" srcOrd="0" destOrd="0" presId="urn:microsoft.com/office/officeart/2005/8/layout/hierarchy4"/>
    <dgm:cxn modelId="{A6555EBC-63E9-4656-B2AA-7A8AD65AB07A}" type="presParOf" srcId="{D9341950-EC61-45D2-BB21-EC74AF335B46}" destId="{8C3B4C48-DBE6-4C3F-AA81-FE4D58C2F35E}" srcOrd="0" destOrd="0" presId="urn:microsoft.com/office/officeart/2005/8/layout/hierarchy4"/>
    <dgm:cxn modelId="{6FB39A9E-F5AF-4054-9585-084491CDEC07}" type="presParOf" srcId="{D9341950-EC61-45D2-BB21-EC74AF335B46}" destId="{500786F4-878A-47DA-9DF5-52921F25AD82}" srcOrd="1" destOrd="0" presId="urn:microsoft.com/office/officeart/2005/8/layout/hierarchy4"/>
    <dgm:cxn modelId="{8547E16F-EAD6-4C2A-9A31-5EF0A54317B6}" type="presParOf" srcId="{4F6213D0-50B1-4CDD-9C39-271FAE625291}" destId="{3D67EBDB-A97C-491E-A79C-553073EC6C6B}" srcOrd="3" destOrd="0" presId="urn:microsoft.com/office/officeart/2005/8/layout/hierarchy4"/>
    <dgm:cxn modelId="{A18BA76D-88FD-4061-96BB-E35CD292CED0}" type="presParOf" srcId="{4F6213D0-50B1-4CDD-9C39-271FAE625291}" destId="{F45209EF-8698-4428-813A-CFA00F8A16BF}" srcOrd="4" destOrd="0" presId="urn:microsoft.com/office/officeart/2005/8/layout/hierarchy4"/>
    <dgm:cxn modelId="{A88A97BB-898C-4BC3-9FD0-2A98019B6999}" type="presParOf" srcId="{F45209EF-8698-4428-813A-CFA00F8A16BF}" destId="{03D74B76-ED0A-4515-B169-051577EC0A07}" srcOrd="0" destOrd="0" presId="urn:microsoft.com/office/officeart/2005/8/layout/hierarchy4"/>
    <dgm:cxn modelId="{35F2DE97-F6ED-40B9-9005-8876B3144459}" type="presParOf" srcId="{F45209EF-8698-4428-813A-CFA00F8A16BF}" destId="{2A569846-02B7-49DF-87CB-59F9C427FD83}" srcOrd="1" destOrd="0" presId="urn:microsoft.com/office/officeart/2005/8/layout/hierarchy4"/>
    <dgm:cxn modelId="{E24A79E1-EFE5-45CE-A8AC-32005411E236}" type="presParOf" srcId="{F45209EF-8698-4428-813A-CFA00F8A16BF}" destId="{3216A1FD-1F80-4516-9418-188E45141E28}" srcOrd="2" destOrd="0" presId="urn:microsoft.com/office/officeart/2005/8/layout/hierarchy4"/>
    <dgm:cxn modelId="{426D8AF1-6327-4E2B-AC9D-6F1289C1F99C}" type="presParOf" srcId="{3216A1FD-1F80-4516-9418-188E45141E28}" destId="{5CA4E45B-2FCD-4C3E-BD7B-3AB2AD732437}" srcOrd="0" destOrd="0" presId="urn:microsoft.com/office/officeart/2005/8/layout/hierarchy4"/>
    <dgm:cxn modelId="{1E92F68C-8774-4D05-88A0-52582CC63A59}" type="presParOf" srcId="{5CA4E45B-2FCD-4C3E-BD7B-3AB2AD732437}" destId="{1885E6B3-42D0-4F31-82BD-C85E78C707A3}" srcOrd="0" destOrd="0" presId="urn:microsoft.com/office/officeart/2005/8/layout/hierarchy4"/>
    <dgm:cxn modelId="{E45C9FF0-AE5D-4434-9B9E-8C633E7BA68F}" type="presParOf" srcId="{5CA4E45B-2FCD-4C3E-BD7B-3AB2AD732437}" destId="{45E9F4A0-D4E7-454E-9B92-049B9047685E}" srcOrd="1" destOrd="0" presId="urn:microsoft.com/office/officeart/2005/8/layout/hierarchy4"/>
    <dgm:cxn modelId="{B1ABF374-0A24-4590-88E7-2D15D92C236E}" type="presParOf" srcId="{5CA4E45B-2FCD-4C3E-BD7B-3AB2AD732437}" destId="{1DB497E1-2575-4DB7-91CF-F1BEF438D0FB}" srcOrd="2" destOrd="0" presId="urn:microsoft.com/office/officeart/2005/8/layout/hierarchy4"/>
    <dgm:cxn modelId="{0FA24D01-9149-41D3-9F64-F8377421B549}" type="presParOf" srcId="{1DB497E1-2575-4DB7-91CF-F1BEF438D0FB}" destId="{4921609C-A5FE-4D19-A920-F3CF8D6CFFFD}" srcOrd="0" destOrd="0" presId="urn:microsoft.com/office/officeart/2005/8/layout/hierarchy4"/>
    <dgm:cxn modelId="{104EAD3A-3543-4DDF-B448-706E021E2076}" type="presParOf" srcId="{4921609C-A5FE-4D19-A920-F3CF8D6CFFFD}" destId="{969FEAC1-45AC-4C76-8A9C-F93D8C5E0566}" srcOrd="0" destOrd="0" presId="urn:microsoft.com/office/officeart/2005/8/layout/hierarchy4"/>
    <dgm:cxn modelId="{C95D4B61-A602-454E-82CD-0782811EF6DD}" type="presParOf" srcId="{4921609C-A5FE-4D19-A920-F3CF8D6CFFFD}" destId="{04FD4107-00C8-4A38-9DD9-BD86D8AE874A}" srcOrd="1" destOrd="0" presId="urn:microsoft.com/office/officeart/2005/8/layout/hierarchy4"/>
    <dgm:cxn modelId="{D601A94E-95C0-4E62-B5CF-47729E32A641}" type="presParOf" srcId="{4F6213D0-50B1-4CDD-9C39-271FAE625291}" destId="{CF9C4B94-7BC0-427D-A210-C7E88794DC82}" srcOrd="5" destOrd="0" presId="urn:microsoft.com/office/officeart/2005/8/layout/hierarchy4"/>
    <dgm:cxn modelId="{495C1D8B-EDF0-4C30-B30D-86E8DC58DADE}" type="presParOf" srcId="{4F6213D0-50B1-4CDD-9C39-271FAE625291}" destId="{243D7797-29DF-4662-9A5E-B5593A39AAFE}" srcOrd="6" destOrd="0" presId="urn:microsoft.com/office/officeart/2005/8/layout/hierarchy4"/>
    <dgm:cxn modelId="{B7571DB5-A8AE-4CE7-BC40-93AD62ACC904}" type="presParOf" srcId="{243D7797-29DF-4662-9A5E-B5593A39AAFE}" destId="{2F5C50AF-47FB-4175-9712-2A5E48815F8A}" srcOrd="0" destOrd="0" presId="urn:microsoft.com/office/officeart/2005/8/layout/hierarchy4"/>
    <dgm:cxn modelId="{25D898F4-8CA9-4EE2-AEDD-92CCA36D9B8A}" type="presParOf" srcId="{243D7797-29DF-4662-9A5E-B5593A39AAFE}" destId="{42D506FA-52BB-44AF-90AF-266744886808}" srcOrd="1" destOrd="0" presId="urn:microsoft.com/office/officeart/2005/8/layout/hierarchy4"/>
    <dgm:cxn modelId="{52E23874-0CEF-460E-A23C-E8BE4F090BB7}" type="presParOf" srcId="{243D7797-29DF-4662-9A5E-B5593A39AAFE}" destId="{2360A96A-CFC8-43FF-BEE0-0E4C0A8E1E57}" srcOrd="2" destOrd="0" presId="urn:microsoft.com/office/officeart/2005/8/layout/hierarchy4"/>
    <dgm:cxn modelId="{740A0796-ACB5-4F79-9540-2A779BCCEFA8}" type="presParOf" srcId="{2360A96A-CFC8-43FF-BEE0-0E4C0A8E1E57}" destId="{952F05B1-3040-4FCA-A184-032FADF8A8F4}" srcOrd="0" destOrd="0" presId="urn:microsoft.com/office/officeart/2005/8/layout/hierarchy4"/>
    <dgm:cxn modelId="{98BBD2AF-9C02-47F2-A8FD-29FCD3FFC7A3}" type="presParOf" srcId="{952F05B1-3040-4FCA-A184-032FADF8A8F4}" destId="{E5E7A780-B29D-4438-8F39-45EDA9A5C352}" srcOrd="0" destOrd="0" presId="urn:microsoft.com/office/officeart/2005/8/layout/hierarchy4"/>
    <dgm:cxn modelId="{B0FE71A4-E404-4B98-B0CD-420690AEC24C}" type="presParOf" srcId="{952F05B1-3040-4FCA-A184-032FADF8A8F4}" destId="{61E10B8F-36C4-484E-AEFF-2F9A23240AC3}" srcOrd="1" destOrd="0" presId="urn:microsoft.com/office/officeart/2005/8/layout/hierarchy4"/>
    <dgm:cxn modelId="{D496DBA4-01FA-423D-BA50-E61F25EE3FDB}" type="presParOf" srcId="{952F05B1-3040-4FCA-A184-032FADF8A8F4}" destId="{245E9F6B-8A1C-40EF-8F87-1411571B31F7}" srcOrd="2" destOrd="0" presId="urn:microsoft.com/office/officeart/2005/8/layout/hierarchy4"/>
    <dgm:cxn modelId="{BABCE6BA-E31A-4BF6-BDA6-F8214C67DECB}" type="presParOf" srcId="{245E9F6B-8A1C-40EF-8F87-1411571B31F7}" destId="{21FA4FCD-5246-487C-B75B-9C9451427DED}" srcOrd="0" destOrd="0" presId="urn:microsoft.com/office/officeart/2005/8/layout/hierarchy4"/>
    <dgm:cxn modelId="{C8A260FA-3A80-4F7E-B3B2-A9DFFC4286FE}" type="presParOf" srcId="{21FA4FCD-5246-487C-B75B-9C9451427DED}" destId="{02CCA9F5-59D1-4332-9D8E-83E8E4289BB8}" srcOrd="0" destOrd="0" presId="urn:microsoft.com/office/officeart/2005/8/layout/hierarchy4"/>
    <dgm:cxn modelId="{11944950-0B69-4164-AFFA-F5E95062922B}" type="presParOf" srcId="{21FA4FCD-5246-487C-B75B-9C9451427DED}" destId="{2D3EA639-286E-4440-938F-55E0F9F5D81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CB8D45-4668-455C-A141-C8E98991EA1F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71C40F9F-498D-4B5D-89B4-04FC30FEEA38}">
      <dgm:prSet phldrT="[Texte]"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Modernisation des outils de travail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52AF97-B5B8-49A8-A890-23E3DBE8BF17}" type="parTrans" cxnId="{A73DE065-7592-477D-9DB3-6392C048038F}">
      <dgm:prSet/>
      <dgm:spPr/>
      <dgm:t>
        <a:bodyPr/>
        <a:lstStyle/>
        <a:p>
          <a:endParaRPr lang="fr-BE"/>
        </a:p>
      </dgm:t>
    </dgm:pt>
    <dgm:pt modelId="{5817EE8E-0BC4-47B0-A89F-E3A3CC09D5FD}" type="sibTrans" cxnId="{A73DE065-7592-477D-9DB3-6392C048038F}">
      <dgm:prSet/>
      <dgm:spPr/>
      <dgm:t>
        <a:bodyPr/>
        <a:lstStyle/>
        <a:p>
          <a:endParaRPr lang="fr-BE"/>
        </a:p>
      </dgm:t>
    </dgm:pt>
    <dgm:pt modelId="{C5A01F10-4CCB-446F-8251-C75C69A3DD14}">
      <dgm:prSet phldrT="[Texte]"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Avoir un espace de travail commun agréable + ordinateur portable + coin détente pour le temps de midi</a:t>
          </a:r>
        </a:p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E4D674-550D-467F-9A29-9810ED0FABF0}" type="parTrans" cxnId="{ED38B3CC-9347-48BB-8C65-4D04FBBCB5A0}">
      <dgm:prSet/>
      <dgm:spPr/>
      <dgm:t>
        <a:bodyPr/>
        <a:lstStyle/>
        <a:p>
          <a:endParaRPr lang="fr-BE"/>
        </a:p>
      </dgm:t>
    </dgm:pt>
    <dgm:pt modelId="{B2E20F36-CB80-44EF-B39A-3F6EE1F742F3}" type="sibTrans" cxnId="{ED38B3CC-9347-48BB-8C65-4D04FBBCB5A0}">
      <dgm:prSet/>
      <dgm:spPr/>
      <dgm:t>
        <a:bodyPr/>
        <a:lstStyle/>
        <a:p>
          <a:endParaRPr lang="fr-BE"/>
        </a:p>
      </dgm:t>
    </dgm:pt>
    <dgm:pt modelId="{D349B621-ED69-4EAD-A5DF-F36DFEF27CA2}">
      <dgm:prSet phldrT="[Texte]"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Rénover les bâtiments (occupés par des agents) communaux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6592F-073E-4B60-87A6-103420D2EB5F}" type="parTrans" cxnId="{ACB7AEE5-B7C9-4EB5-B307-4BACAA16AA43}">
      <dgm:prSet/>
      <dgm:spPr/>
      <dgm:t>
        <a:bodyPr/>
        <a:lstStyle/>
        <a:p>
          <a:endParaRPr lang="fr-BE"/>
        </a:p>
      </dgm:t>
    </dgm:pt>
    <dgm:pt modelId="{B075303B-E308-45DA-ADB0-3515FDEAF21D}" type="sibTrans" cxnId="{ACB7AEE5-B7C9-4EB5-B307-4BACAA16AA43}">
      <dgm:prSet/>
      <dgm:spPr/>
      <dgm:t>
        <a:bodyPr/>
        <a:lstStyle/>
        <a:p>
          <a:endParaRPr lang="fr-BE"/>
        </a:p>
      </dgm:t>
    </dgm:pt>
    <dgm:pt modelId="{C9B1CF61-9A6A-4E1B-A9D7-05998FF42D3A}">
      <dgm:prSet phldrT="[Texte]"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Facebook - promotion par réseaux sociaux</a:t>
          </a:r>
        </a:p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0F4E1B-5BA5-43A8-8A1E-C976631398AF}" type="parTrans" cxnId="{409D1C4A-F428-48D4-94AA-B8EA655D866D}">
      <dgm:prSet/>
      <dgm:spPr/>
      <dgm:t>
        <a:bodyPr/>
        <a:lstStyle/>
        <a:p>
          <a:endParaRPr lang="fr-BE"/>
        </a:p>
      </dgm:t>
    </dgm:pt>
    <dgm:pt modelId="{05057008-CE8C-4320-8A7F-8C456453DBB3}" type="sibTrans" cxnId="{409D1C4A-F428-48D4-94AA-B8EA655D866D}">
      <dgm:prSet/>
      <dgm:spPr/>
      <dgm:t>
        <a:bodyPr/>
        <a:lstStyle/>
        <a:p>
          <a:endParaRPr lang="fr-BE"/>
        </a:p>
      </dgm:t>
    </dgm:pt>
    <dgm:pt modelId="{EE033C15-6782-4DFF-829F-DA01B41824C9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Rénover les bâtiments (occupés par des agents) communaux</a:t>
          </a:r>
        </a:p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765E4E-0379-418D-960D-6E12127B3AD2}" type="parTrans" cxnId="{58EB1668-831F-413A-8F2E-DDD5BF90DC02}">
      <dgm:prSet/>
      <dgm:spPr/>
      <dgm:t>
        <a:bodyPr/>
        <a:lstStyle/>
        <a:p>
          <a:endParaRPr lang="fr-BE"/>
        </a:p>
      </dgm:t>
    </dgm:pt>
    <dgm:pt modelId="{0C349E63-B388-464E-A79D-21AE3EED3341}" type="sibTrans" cxnId="{58EB1668-831F-413A-8F2E-DDD5BF90DC02}">
      <dgm:prSet/>
      <dgm:spPr/>
      <dgm:t>
        <a:bodyPr/>
        <a:lstStyle/>
        <a:p>
          <a:endParaRPr lang="fr-BE"/>
        </a:p>
      </dgm:t>
    </dgm:pt>
    <dgm:pt modelId="{9D2D25F5-3481-4018-9DB9-BDBC306EA245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Mieux informer/communiquer avec  le citoyen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2998BB-67D5-4231-AA66-4902EF4EF160}" type="parTrans" cxnId="{EE2AA92B-A08C-446A-A56A-E73B8467ADB7}">
      <dgm:prSet/>
      <dgm:spPr/>
      <dgm:t>
        <a:bodyPr/>
        <a:lstStyle/>
        <a:p>
          <a:endParaRPr lang="fr-BE"/>
        </a:p>
      </dgm:t>
    </dgm:pt>
    <dgm:pt modelId="{093CDB50-FB43-4081-B67E-9934455A54B4}" type="sibTrans" cxnId="{EE2AA92B-A08C-446A-A56A-E73B8467ADB7}">
      <dgm:prSet/>
      <dgm:spPr/>
      <dgm:t>
        <a:bodyPr/>
        <a:lstStyle/>
        <a:p>
          <a:endParaRPr lang="fr-BE"/>
        </a:p>
      </dgm:t>
    </dgm:pt>
    <dgm:pt modelId="{BC2AB0BC-6671-454C-A465-D399A4D593D9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PILOTAGE : GROUPE DE TRAVAIL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0E433-E730-4F6A-9ADF-5229035DF3BD}" type="parTrans" cxnId="{3E29AD3A-CECD-4712-9E7C-91EF9859CD01}">
      <dgm:prSet/>
      <dgm:spPr/>
      <dgm:t>
        <a:bodyPr/>
        <a:lstStyle/>
        <a:p>
          <a:endParaRPr lang="fr-BE"/>
        </a:p>
      </dgm:t>
    </dgm:pt>
    <dgm:pt modelId="{D1EBDCE2-346F-416F-B5CE-E01809480598}" type="sibTrans" cxnId="{3E29AD3A-CECD-4712-9E7C-91EF9859CD01}">
      <dgm:prSet/>
      <dgm:spPr/>
      <dgm:t>
        <a:bodyPr/>
        <a:lstStyle/>
        <a:p>
          <a:endParaRPr lang="fr-BE"/>
        </a:p>
      </dgm:t>
    </dgm:pt>
    <dgm:pt modelId="{71BF25D1-AC40-4420-A8A4-2D4B48BE25D0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PILOTAGE : AUTRE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1445D-8E07-4B87-948F-81BFBFC5A6CA}" type="parTrans" cxnId="{DDEFA4E7-A00D-45CA-B080-24D99EA9A54B}">
      <dgm:prSet/>
      <dgm:spPr/>
      <dgm:t>
        <a:bodyPr/>
        <a:lstStyle/>
        <a:p>
          <a:endParaRPr lang="fr-BE"/>
        </a:p>
      </dgm:t>
    </dgm:pt>
    <dgm:pt modelId="{6182A20E-459B-482F-B942-8372C04A39DE}" type="sibTrans" cxnId="{DDEFA4E7-A00D-45CA-B080-24D99EA9A54B}">
      <dgm:prSet/>
      <dgm:spPr/>
      <dgm:t>
        <a:bodyPr/>
        <a:lstStyle/>
        <a:p>
          <a:endParaRPr lang="fr-BE"/>
        </a:p>
      </dgm:t>
    </dgm:pt>
    <dgm:pt modelId="{05BF5D8A-5062-4626-8BE2-378F6293D01A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PILOTAGE : SERVICE COM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2F980-CF5B-4D1F-A0A3-CC6C17F740D7}" type="parTrans" cxnId="{06CECD0D-3051-4913-AEB6-59CE1505FC23}">
      <dgm:prSet/>
      <dgm:spPr/>
      <dgm:t>
        <a:bodyPr/>
        <a:lstStyle/>
        <a:p>
          <a:endParaRPr lang="fr-BE"/>
        </a:p>
      </dgm:t>
    </dgm:pt>
    <dgm:pt modelId="{8D625D04-FC8E-47C3-A87A-38717BBC49A4}" type="sibTrans" cxnId="{06CECD0D-3051-4913-AEB6-59CE1505FC23}">
      <dgm:prSet/>
      <dgm:spPr/>
      <dgm:t>
        <a:bodyPr/>
        <a:lstStyle/>
        <a:p>
          <a:endParaRPr lang="fr-BE"/>
        </a:p>
      </dgm:t>
    </dgm:pt>
    <dgm:pt modelId="{97570F19-5AD7-42F4-B380-E7E7D819AB30}" type="pres">
      <dgm:prSet presAssocID="{45CB8D45-4668-455C-A141-C8E98991EA1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522D6599-35D3-4370-892F-9E266B820E01}" type="pres">
      <dgm:prSet presAssocID="{71C40F9F-498D-4B5D-89B4-04FC30FEEA38}" presName="vertOne" presStyleCnt="0"/>
      <dgm:spPr/>
    </dgm:pt>
    <dgm:pt modelId="{C2347704-207C-41C3-AE05-BFE0597F5B08}" type="pres">
      <dgm:prSet presAssocID="{71C40F9F-498D-4B5D-89B4-04FC30FEEA3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8867135-B999-40E7-929B-55F3038B4A96}" type="pres">
      <dgm:prSet presAssocID="{71C40F9F-498D-4B5D-89B4-04FC30FEEA38}" presName="parTransOne" presStyleCnt="0"/>
      <dgm:spPr/>
    </dgm:pt>
    <dgm:pt modelId="{37E4CD4C-9B95-49ED-B8B8-246A1042516D}" type="pres">
      <dgm:prSet presAssocID="{71C40F9F-498D-4B5D-89B4-04FC30FEEA38}" presName="horzOne" presStyleCnt="0"/>
      <dgm:spPr/>
    </dgm:pt>
    <dgm:pt modelId="{A6B9CCC1-3017-4716-B181-1AE9B5076E7D}" type="pres">
      <dgm:prSet presAssocID="{D349B621-ED69-4EAD-A5DF-F36DFEF27CA2}" presName="vertTwo" presStyleCnt="0"/>
      <dgm:spPr/>
    </dgm:pt>
    <dgm:pt modelId="{F6070BF6-F81F-4CE1-B3BF-76179708595C}" type="pres">
      <dgm:prSet presAssocID="{D349B621-ED69-4EAD-A5DF-F36DFEF27CA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5083F114-66B3-4B30-AEE0-6F346E7424F7}" type="pres">
      <dgm:prSet presAssocID="{D349B621-ED69-4EAD-A5DF-F36DFEF27CA2}" presName="parTransTwo" presStyleCnt="0"/>
      <dgm:spPr/>
    </dgm:pt>
    <dgm:pt modelId="{0D0F6448-277B-46EA-AF87-143AC6EF7889}" type="pres">
      <dgm:prSet presAssocID="{D349B621-ED69-4EAD-A5DF-F36DFEF27CA2}" presName="horzTwo" presStyleCnt="0"/>
      <dgm:spPr/>
    </dgm:pt>
    <dgm:pt modelId="{6730F487-E43F-4C35-9FE3-84CA525DA139}" type="pres">
      <dgm:prSet presAssocID="{C5A01F10-4CCB-446F-8251-C75C69A3DD14}" presName="vertThree" presStyleCnt="0"/>
      <dgm:spPr/>
    </dgm:pt>
    <dgm:pt modelId="{B765368F-311A-471D-A503-DB4FEF4416AC}" type="pres">
      <dgm:prSet presAssocID="{C5A01F10-4CCB-446F-8251-C75C69A3DD1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7F4FC165-B147-4686-A731-966639C47EB4}" type="pres">
      <dgm:prSet presAssocID="{C5A01F10-4CCB-446F-8251-C75C69A3DD14}" presName="parTransThree" presStyleCnt="0"/>
      <dgm:spPr/>
    </dgm:pt>
    <dgm:pt modelId="{8F0C2B92-D6D1-4BAA-BBFC-D709DE84A37C}" type="pres">
      <dgm:prSet presAssocID="{C5A01F10-4CCB-446F-8251-C75C69A3DD14}" presName="horzThree" presStyleCnt="0"/>
      <dgm:spPr/>
    </dgm:pt>
    <dgm:pt modelId="{CD6B7BCD-B420-4A4E-81B6-8363D5C54B9E}" type="pres">
      <dgm:prSet presAssocID="{BC2AB0BC-6671-454C-A465-D399A4D593D9}" presName="vertFour" presStyleCnt="0">
        <dgm:presLayoutVars>
          <dgm:chPref val="3"/>
        </dgm:presLayoutVars>
      </dgm:prSet>
      <dgm:spPr/>
    </dgm:pt>
    <dgm:pt modelId="{F351BC08-2CF3-4521-BEA6-B91BD2DF4DD2}" type="pres">
      <dgm:prSet presAssocID="{BC2AB0BC-6671-454C-A465-D399A4D593D9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7456764E-5EC7-4F79-ABD5-758354D58DAD}" type="pres">
      <dgm:prSet presAssocID="{BC2AB0BC-6671-454C-A465-D399A4D593D9}" presName="horzFour" presStyleCnt="0"/>
      <dgm:spPr/>
    </dgm:pt>
    <dgm:pt modelId="{DEF844CA-45EB-4A30-822A-8DF9040FCB75}" type="pres">
      <dgm:prSet presAssocID="{B2E20F36-CB80-44EF-B39A-3F6EE1F742F3}" presName="sibSpaceThree" presStyleCnt="0"/>
      <dgm:spPr/>
    </dgm:pt>
    <dgm:pt modelId="{DCB2C89F-074B-4EAB-862E-834139083F0D}" type="pres">
      <dgm:prSet presAssocID="{EE033C15-6782-4DFF-829F-DA01B41824C9}" presName="vertThree" presStyleCnt="0"/>
      <dgm:spPr/>
    </dgm:pt>
    <dgm:pt modelId="{4EF142E1-5ADC-4B90-9BBE-435070ED7061}" type="pres">
      <dgm:prSet presAssocID="{EE033C15-6782-4DFF-829F-DA01B41824C9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D71F02E6-F67D-4B23-B4BA-22A8AB8C164B}" type="pres">
      <dgm:prSet presAssocID="{EE033C15-6782-4DFF-829F-DA01B41824C9}" presName="parTransThree" presStyleCnt="0"/>
      <dgm:spPr/>
    </dgm:pt>
    <dgm:pt modelId="{51A70DF8-2277-452C-98C2-BA8F24A36D18}" type="pres">
      <dgm:prSet presAssocID="{EE033C15-6782-4DFF-829F-DA01B41824C9}" presName="horzThree" presStyleCnt="0"/>
      <dgm:spPr/>
    </dgm:pt>
    <dgm:pt modelId="{AC5B003C-C1B8-4726-A2BB-3C6640C77B65}" type="pres">
      <dgm:prSet presAssocID="{71BF25D1-AC40-4420-A8A4-2D4B48BE25D0}" presName="vertFour" presStyleCnt="0">
        <dgm:presLayoutVars>
          <dgm:chPref val="3"/>
        </dgm:presLayoutVars>
      </dgm:prSet>
      <dgm:spPr/>
    </dgm:pt>
    <dgm:pt modelId="{4E73C6F1-EF32-429F-8D1D-4B44F98EC958}" type="pres">
      <dgm:prSet presAssocID="{71BF25D1-AC40-4420-A8A4-2D4B48BE25D0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2401CAF-3159-48A7-B2E3-3A854AE1E78A}" type="pres">
      <dgm:prSet presAssocID="{71BF25D1-AC40-4420-A8A4-2D4B48BE25D0}" presName="horzFour" presStyleCnt="0"/>
      <dgm:spPr/>
    </dgm:pt>
    <dgm:pt modelId="{716B9A5D-F510-4FBD-A357-CC188827BAA9}" type="pres">
      <dgm:prSet presAssocID="{B075303B-E308-45DA-ADB0-3515FDEAF21D}" presName="sibSpaceTwo" presStyleCnt="0"/>
      <dgm:spPr/>
    </dgm:pt>
    <dgm:pt modelId="{1E59A283-BFC4-4893-85F3-77268124E9E5}" type="pres">
      <dgm:prSet presAssocID="{9D2D25F5-3481-4018-9DB9-BDBC306EA245}" presName="vertTwo" presStyleCnt="0"/>
      <dgm:spPr/>
    </dgm:pt>
    <dgm:pt modelId="{87C3524C-1DC4-49B6-8366-01FB301AC786}" type="pres">
      <dgm:prSet presAssocID="{9D2D25F5-3481-4018-9DB9-BDBC306EA24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DF49178C-DFE7-4DF8-AF2F-3491121B0743}" type="pres">
      <dgm:prSet presAssocID="{9D2D25F5-3481-4018-9DB9-BDBC306EA245}" presName="parTransTwo" presStyleCnt="0"/>
      <dgm:spPr/>
    </dgm:pt>
    <dgm:pt modelId="{63F00C0F-6EAE-45AF-9E83-D1AC3887B381}" type="pres">
      <dgm:prSet presAssocID="{9D2D25F5-3481-4018-9DB9-BDBC306EA245}" presName="horzTwo" presStyleCnt="0"/>
      <dgm:spPr/>
    </dgm:pt>
    <dgm:pt modelId="{990C00F4-1A91-4E4A-A65F-B6463E4D46E6}" type="pres">
      <dgm:prSet presAssocID="{C9B1CF61-9A6A-4E1B-A9D7-05998FF42D3A}" presName="vertThree" presStyleCnt="0"/>
      <dgm:spPr/>
    </dgm:pt>
    <dgm:pt modelId="{D49F001B-F1E7-4242-BBEC-23A4A7E0792C}" type="pres">
      <dgm:prSet presAssocID="{C9B1CF61-9A6A-4E1B-A9D7-05998FF42D3A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30C6970D-C194-48E9-8E96-D9B92CE3DB09}" type="pres">
      <dgm:prSet presAssocID="{C9B1CF61-9A6A-4E1B-A9D7-05998FF42D3A}" presName="parTransThree" presStyleCnt="0"/>
      <dgm:spPr/>
    </dgm:pt>
    <dgm:pt modelId="{32BE3AE1-B69E-47E3-AC77-93E730B204A2}" type="pres">
      <dgm:prSet presAssocID="{C9B1CF61-9A6A-4E1B-A9D7-05998FF42D3A}" presName="horzThree" presStyleCnt="0"/>
      <dgm:spPr/>
    </dgm:pt>
    <dgm:pt modelId="{C1A95A38-7E18-4FBE-B4E5-678A9672114F}" type="pres">
      <dgm:prSet presAssocID="{05BF5D8A-5062-4626-8BE2-378F6293D01A}" presName="vertFour" presStyleCnt="0">
        <dgm:presLayoutVars>
          <dgm:chPref val="3"/>
        </dgm:presLayoutVars>
      </dgm:prSet>
      <dgm:spPr/>
    </dgm:pt>
    <dgm:pt modelId="{F951BAD7-ED8E-4F67-B9DE-2F4532033566}" type="pres">
      <dgm:prSet presAssocID="{05BF5D8A-5062-4626-8BE2-378F6293D01A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2724F413-1A2C-4413-9CEF-27719E6D84A3}" type="pres">
      <dgm:prSet presAssocID="{05BF5D8A-5062-4626-8BE2-378F6293D01A}" presName="horzFour" presStyleCnt="0"/>
      <dgm:spPr/>
    </dgm:pt>
  </dgm:ptLst>
  <dgm:cxnLst>
    <dgm:cxn modelId="{0985672F-FE55-4DCE-9F61-10EAB4E43408}" type="presOf" srcId="{C5A01F10-4CCB-446F-8251-C75C69A3DD14}" destId="{B765368F-311A-471D-A503-DB4FEF4416AC}" srcOrd="0" destOrd="0" presId="urn:microsoft.com/office/officeart/2005/8/layout/hierarchy4"/>
    <dgm:cxn modelId="{A73DE065-7592-477D-9DB3-6392C048038F}" srcId="{45CB8D45-4668-455C-A141-C8E98991EA1F}" destId="{71C40F9F-498D-4B5D-89B4-04FC30FEEA38}" srcOrd="0" destOrd="0" parTransId="{3352AF97-B5B8-49A8-A890-23E3DBE8BF17}" sibTransId="{5817EE8E-0BC4-47B0-A89F-E3A3CC09D5FD}"/>
    <dgm:cxn modelId="{EE2AA92B-A08C-446A-A56A-E73B8467ADB7}" srcId="{71C40F9F-498D-4B5D-89B4-04FC30FEEA38}" destId="{9D2D25F5-3481-4018-9DB9-BDBC306EA245}" srcOrd="1" destOrd="0" parTransId="{D22998BB-67D5-4231-AA66-4902EF4EF160}" sibTransId="{093CDB50-FB43-4081-B67E-9934455A54B4}"/>
    <dgm:cxn modelId="{721CAD96-9123-4BE7-8E07-3FC5B33041E8}" type="presOf" srcId="{71C40F9F-498D-4B5D-89B4-04FC30FEEA38}" destId="{C2347704-207C-41C3-AE05-BFE0597F5B08}" srcOrd="0" destOrd="0" presId="urn:microsoft.com/office/officeart/2005/8/layout/hierarchy4"/>
    <dgm:cxn modelId="{DDEFA4E7-A00D-45CA-B080-24D99EA9A54B}" srcId="{EE033C15-6782-4DFF-829F-DA01B41824C9}" destId="{71BF25D1-AC40-4420-A8A4-2D4B48BE25D0}" srcOrd="0" destOrd="0" parTransId="{F6F1445D-8E07-4B87-948F-81BFBFC5A6CA}" sibTransId="{6182A20E-459B-482F-B942-8372C04A39DE}"/>
    <dgm:cxn modelId="{ED38B3CC-9347-48BB-8C65-4D04FBBCB5A0}" srcId="{D349B621-ED69-4EAD-A5DF-F36DFEF27CA2}" destId="{C5A01F10-4CCB-446F-8251-C75C69A3DD14}" srcOrd="0" destOrd="0" parTransId="{6BE4D674-550D-467F-9A29-9810ED0FABF0}" sibTransId="{B2E20F36-CB80-44EF-B39A-3F6EE1F742F3}"/>
    <dgm:cxn modelId="{5A2587F6-D0A3-40DC-8605-CD925A64870F}" type="presOf" srcId="{BC2AB0BC-6671-454C-A465-D399A4D593D9}" destId="{F351BC08-2CF3-4521-BEA6-B91BD2DF4DD2}" srcOrd="0" destOrd="0" presId="urn:microsoft.com/office/officeart/2005/8/layout/hierarchy4"/>
    <dgm:cxn modelId="{9F4173E2-7AE3-4CEF-9CF8-7DC859FE7585}" type="presOf" srcId="{C9B1CF61-9A6A-4E1B-A9D7-05998FF42D3A}" destId="{D49F001B-F1E7-4242-BBEC-23A4A7E0792C}" srcOrd="0" destOrd="0" presId="urn:microsoft.com/office/officeart/2005/8/layout/hierarchy4"/>
    <dgm:cxn modelId="{36EFE87F-E520-4E29-BB20-1134CCB7F75F}" type="presOf" srcId="{D349B621-ED69-4EAD-A5DF-F36DFEF27CA2}" destId="{F6070BF6-F81F-4CE1-B3BF-76179708595C}" srcOrd="0" destOrd="0" presId="urn:microsoft.com/office/officeart/2005/8/layout/hierarchy4"/>
    <dgm:cxn modelId="{58EB1668-831F-413A-8F2E-DDD5BF90DC02}" srcId="{D349B621-ED69-4EAD-A5DF-F36DFEF27CA2}" destId="{EE033C15-6782-4DFF-829F-DA01B41824C9}" srcOrd="1" destOrd="0" parTransId="{45765E4E-0379-418D-960D-6E12127B3AD2}" sibTransId="{0C349E63-B388-464E-A79D-21AE3EED3341}"/>
    <dgm:cxn modelId="{8BB9BFBC-0BB7-468E-9B52-26398BBB1078}" type="presOf" srcId="{05BF5D8A-5062-4626-8BE2-378F6293D01A}" destId="{F951BAD7-ED8E-4F67-B9DE-2F4532033566}" srcOrd="0" destOrd="0" presId="urn:microsoft.com/office/officeart/2005/8/layout/hierarchy4"/>
    <dgm:cxn modelId="{96D4904A-3DBF-4D28-B7ED-5099E13B41AA}" type="presOf" srcId="{9D2D25F5-3481-4018-9DB9-BDBC306EA245}" destId="{87C3524C-1DC4-49B6-8366-01FB301AC786}" srcOrd="0" destOrd="0" presId="urn:microsoft.com/office/officeart/2005/8/layout/hierarchy4"/>
    <dgm:cxn modelId="{9A801B11-3186-4C65-881A-12BF7C124657}" type="presOf" srcId="{71BF25D1-AC40-4420-A8A4-2D4B48BE25D0}" destId="{4E73C6F1-EF32-429F-8D1D-4B44F98EC958}" srcOrd="0" destOrd="0" presId="urn:microsoft.com/office/officeart/2005/8/layout/hierarchy4"/>
    <dgm:cxn modelId="{ACB7AEE5-B7C9-4EB5-B307-4BACAA16AA43}" srcId="{71C40F9F-498D-4B5D-89B4-04FC30FEEA38}" destId="{D349B621-ED69-4EAD-A5DF-F36DFEF27CA2}" srcOrd="0" destOrd="0" parTransId="{1536592F-073E-4B60-87A6-103420D2EB5F}" sibTransId="{B075303B-E308-45DA-ADB0-3515FDEAF21D}"/>
    <dgm:cxn modelId="{4515929D-AEE1-44BE-A72E-D21A29A05083}" type="presOf" srcId="{EE033C15-6782-4DFF-829F-DA01B41824C9}" destId="{4EF142E1-5ADC-4B90-9BBE-435070ED7061}" srcOrd="0" destOrd="0" presId="urn:microsoft.com/office/officeart/2005/8/layout/hierarchy4"/>
    <dgm:cxn modelId="{409D1C4A-F428-48D4-94AA-B8EA655D866D}" srcId="{9D2D25F5-3481-4018-9DB9-BDBC306EA245}" destId="{C9B1CF61-9A6A-4E1B-A9D7-05998FF42D3A}" srcOrd="0" destOrd="0" parTransId="{0B0F4E1B-5BA5-43A8-8A1E-C976631398AF}" sibTransId="{05057008-CE8C-4320-8A7F-8C456453DBB3}"/>
    <dgm:cxn modelId="{BBE437E4-E030-4B52-8E15-7BDFFF686BFC}" type="presOf" srcId="{45CB8D45-4668-455C-A141-C8E98991EA1F}" destId="{97570F19-5AD7-42F4-B380-E7E7D819AB30}" srcOrd="0" destOrd="0" presId="urn:microsoft.com/office/officeart/2005/8/layout/hierarchy4"/>
    <dgm:cxn modelId="{06CECD0D-3051-4913-AEB6-59CE1505FC23}" srcId="{C9B1CF61-9A6A-4E1B-A9D7-05998FF42D3A}" destId="{05BF5D8A-5062-4626-8BE2-378F6293D01A}" srcOrd="0" destOrd="0" parTransId="{FEC2F980-CF5B-4D1F-A0A3-CC6C17F740D7}" sibTransId="{8D625D04-FC8E-47C3-A87A-38717BBC49A4}"/>
    <dgm:cxn modelId="{3E29AD3A-CECD-4712-9E7C-91EF9859CD01}" srcId="{C5A01F10-4CCB-446F-8251-C75C69A3DD14}" destId="{BC2AB0BC-6671-454C-A465-D399A4D593D9}" srcOrd="0" destOrd="0" parTransId="{A340E433-E730-4F6A-9ADF-5229035DF3BD}" sibTransId="{D1EBDCE2-346F-416F-B5CE-E01809480598}"/>
    <dgm:cxn modelId="{28A75040-0FD1-4398-89F2-443F88985E27}" type="presParOf" srcId="{97570F19-5AD7-42F4-B380-E7E7D819AB30}" destId="{522D6599-35D3-4370-892F-9E266B820E01}" srcOrd="0" destOrd="0" presId="urn:microsoft.com/office/officeart/2005/8/layout/hierarchy4"/>
    <dgm:cxn modelId="{B45D34C4-D520-428C-B81C-612F8B38DE25}" type="presParOf" srcId="{522D6599-35D3-4370-892F-9E266B820E01}" destId="{C2347704-207C-41C3-AE05-BFE0597F5B08}" srcOrd="0" destOrd="0" presId="urn:microsoft.com/office/officeart/2005/8/layout/hierarchy4"/>
    <dgm:cxn modelId="{601FF5C3-89C3-48E2-9850-28C39FCFD705}" type="presParOf" srcId="{522D6599-35D3-4370-892F-9E266B820E01}" destId="{F8867135-B999-40E7-929B-55F3038B4A96}" srcOrd="1" destOrd="0" presId="urn:microsoft.com/office/officeart/2005/8/layout/hierarchy4"/>
    <dgm:cxn modelId="{97DA569D-E232-4A42-89D1-9D7D2C3C1CC8}" type="presParOf" srcId="{522D6599-35D3-4370-892F-9E266B820E01}" destId="{37E4CD4C-9B95-49ED-B8B8-246A1042516D}" srcOrd="2" destOrd="0" presId="urn:microsoft.com/office/officeart/2005/8/layout/hierarchy4"/>
    <dgm:cxn modelId="{62909BE1-1636-4771-99E1-B3619450ABFC}" type="presParOf" srcId="{37E4CD4C-9B95-49ED-B8B8-246A1042516D}" destId="{A6B9CCC1-3017-4716-B181-1AE9B5076E7D}" srcOrd="0" destOrd="0" presId="urn:microsoft.com/office/officeart/2005/8/layout/hierarchy4"/>
    <dgm:cxn modelId="{4139FFD9-95A4-4ADB-A67E-7C522D2E4DDE}" type="presParOf" srcId="{A6B9CCC1-3017-4716-B181-1AE9B5076E7D}" destId="{F6070BF6-F81F-4CE1-B3BF-76179708595C}" srcOrd="0" destOrd="0" presId="urn:microsoft.com/office/officeart/2005/8/layout/hierarchy4"/>
    <dgm:cxn modelId="{DB8729AF-E6B2-4D56-82CE-77C793DE0BD4}" type="presParOf" srcId="{A6B9CCC1-3017-4716-B181-1AE9B5076E7D}" destId="{5083F114-66B3-4B30-AEE0-6F346E7424F7}" srcOrd="1" destOrd="0" presId="urn:microsoft.com/office/officeart/2005/8/layout/hierarchy4"/>
    <dgm:cxn modelId="{4535D67A-63F3-4152-A36A-6FE5CD048991}" type="presParOf" srcId="{A6B9CCC1-3017-4716-B181-1AE9B5076E7D}" destId="{0D0F6448-277B-46EA-AF87-143AC6EF7889}" srcOrd="2" destOrd="0" presId="urn:microsoft.com/office/officeart/2005/8/layout/hierarchy4"/>
    <dgm:cxn modelId="{9D0B830C-F2B2-4BA4-AB1A-9DC46B2199B5}" type="presParOf" srcId="{0D0F6448-277B-46EA-AF87-143AC6EF7889}" destId="{6730F487-E43F-4C35-9FE3-84CA525DA139}" srcOrd="0" destOrd="0" presId="urn:microsoft.com/office/officeart/2005/8/layout/hierarchy4"/>
    <dgm:cxn modelId="{48EC9820-B950-4C76-A1CF-F6C41B614E10}" type="presParOf" srcId="{6730F487-E43F-4C35-9FE3-84CA525DA139}" destId="{B765368F-311A-471D-A503-DB4FEF4416AC}" srcOrd="0" destOrd="0" presId="urn:microsoft.com/office/officeart/2005/8/layout/hierarchy4"/>
    <dgm:cxn modelId="{E1060C01-72BB-4B5D-A295-14ECB2A01233}" type="presParOf" srcId="{6730F487-E43F-4C35-9FE3-84CA525DA139}" destId="{7F4FC165-B147-4686-A731-966639C47EB4}" srcOrd="1" destOrd="0" presId="urn:microsoft.com/office/officeart/2005/8/layout/hierarchy4"/>
    <dgm:cxn modelId="{E486A7C3-ABDD-4045-9BDF-BA521214924A}" type="presParOf" srcId="{6730F487-E43F-4C35-9FE3-84CA525DA139}" destId="{8F0C2B92-D6D1-4BAA-BBFC-D709DE84A37C}" srcOrd="2" destOrd="0" presId="urn:microsoft.com/office/officeart/2005/8/layout/hierarchy4"/>
    <dgm:cxn modelId="{7B4EB44A-D028-4367-B0C3-40546C813CC9}" type="presParOf" srcId="{8F0C2B92-D6D1-4BAA-BBFC-D709DE84A37C}" destId="{CD6B7BCD-B420-4A4E-81B6-8363D5C54B9E}" srcOrd="0" destOrd="0" presId="urn:microsoft.com/office/officeart/2005/8/layout/hierarchy4"/>
    <dgm:cxn modelId="{FEC69AD5-9DCD-463B-85BA-673E61D325B8}" type="presParOf" srcId="{CD6B7BCD-B420-4A4E-81B6-8363D5C54B9E}" destId="{F351BC08-2CF3-4521-BEA6-B91BD2DF4DD2}" srcOrd="0" destOrd="0" presId="urn:microsoft.com/office/officeart/2005/8/layout/hierarchy4"/>
    <dgm:cxn modelId="{072EE78C-68D0-4CC0-B98E-E97518274AF5}" type="presParOf" srcId="{CD6B7BCD-B420-4A4E-81B6-8363D5C54B9E}" destId="{7456764E-5EC7-4F79-ABD5-758354D58DAD}" srcOrd="1" destOrd="0" presId="urn:microsoft.com/office/officeart/2005/8/layout/hierarchy4"/>
    <dgm:cxn modelId="{B287DF0A-F3F1-4E5C-BCFD-EA9B1797552D}" type="presParOf" srcId="{0D0F6448-277B-46EA-AF87-143AC6EF7889}" destId="{DEF844CA-45EB-4A30-822A-8DF9040FCB75}" srcOrd="1" destOrd="0" presId="urn:microsoft.com/office/officeart/2005/8/layout/hierarchy4"/>
    <dgm:cxn modelId="{AA43F09E-7157-47D6-AAAD-6EF64C22F4F1}" type="presParOf" srcId="{0D0F6448-277B-46EA-AF87-143AC6EF7889}" destId="{DCB2C89F-074B-4EAB-862E-834139083F0D}" srcOrd="2" destOrd="0" presId="urn:microsoft.com/office/officeart/2005/8/layout/hierarchy4"/>
    <dgm:cxn modelId="{108E8A44-A6D3-4092-9188-5C9B537CD7E6}" type="presParOf" srcId="{DCB2C89F-074B-4EAB-862E-834139083F0D}" destId="{4EF142E1-5ADC-4B90-9BBE-435070ED7061}" srcOrd="0" destOrd="0" presId="urn:microsoft.com/office/officeart/2005/8/layout/hierarchy4"/>
    <dgm:cxn modelId="{8ECF2703-6DA2-4157-A67B-2EBFEBEC7120}" type="presParOf" srcId="{DCB2C89F-074B-4EAB-862E-834139083F0D}" destId="{D71F02E6-F67D-4B23-B4BA-22A8AB8C164B}" srcOrd="1" destOrd="0" presId="urn:microsoft.com/office/officeart/2005/8/layout/hierarchy4"/>
    <dgm:cxn modelId="{69865983-18C2-4252-8A4F-AA446B52EFF4}" type="presParOf" srcId="{DCB2C89F-074B-4EAB-862E-834139083F0D}" destId="{51A70DF8-2277-452C-98C2-BA8F24A36D18}" srcOrd="2" destOrd="0" presId="urn:microsoft.com/office/officeart/2005/8/layout/hierarchy4"/>
    <dgm:cxn modelId="{331A6E01-D9CF-464B-AD94-D95DA0B38381}" type="presParOf" srcId="{51A70DF8-2277-452C-98C2-BA8F24A36D18}" destId="{AC5B003C-C1B8-4726-A2BB-3C6640C77B65}" srcOrd="0" destOrd="0" presId="urn:microsoft.com/office/officeart/2005/8/layout/hierarchy4"/>
    <dgm:cxn modelId="{DD524013-2FC6-4199-B10D-CC5FD85FD044}" type="presParOf" srcId="{AC5B003C-C1B8-4726-A2BB-3C6640C77B65}" destId="{4E73C6F1-EF32-429F-8D1D-4B44F98EC958}" srcOrd="0" destOrd="0" presId="urn:microsoft.com/office/officeart/2005/8/layout/hierarchy4"/>
    <dgm:cxn modelId="{1891872B-B91C-413F-96D5-EB3383D4DCF7}" type="presParOf" srcId="{AC5B003C-C1B8-4726-A2BB-3C6640C77B65}" destId="{B2401CAF-3159-48A7-B2E3-3A854AE1E78A}" srcOrd="1" destOrd="0" presId="urn:microsoft.com/office/officeart/2005/8/layout/hierarchy4"/>
    <dgm:cxn modelId="{1504B043-7148-47D4-9A1D-370E0646A797}" type="presParOf" srcId="{37E4CD4C-9B95-49ED-B8B8-246A1042516D}" destId="{716B9A5D-F510-4FBD-A357-CC188827BAA9}" srcOrd="1" destOrd="0" presId="urn:microsoft.com/office/officeart/2005/8/layout/hierarchy4"/>
    <dgm:cxn modelId="{DFD5B968-4B76-4362-9A87-4A1766FED5DF}" type="presParOf" srcId="{37E4CD4C-9B95-49ED-B8B8-246A1042516D}" destId="{1E59A283-BFC4-4893-85F3-77268124E9E5}" srcOrd="2" destOrd="0" presId="urn:microsoft.com/office/officeart/2005/8/layout/hierarchy4"/>
    <dgm:cxn modelId="{4C28A032-CA4E-43EE-A94B-AAA2CD6FE7E8}" type="presParOf" srcId="{1E59A283-BFC4-4893-85F3-77268124E9E5}" destId="{87C3524C-1DC4-49B6-8366-01FB301AC786}" srcOrd="0" destOrd="0" presId="urn:microsoft.com/office/officeart/2005/8/layout/hierarchy4"/>
    <dgm:cxn modelId="{486EA4AE-65CF-4FEB-8267-6BB73A7CED14}" type="presParOf" srcId="{1E59A283-BFC4-4893-85F3-77268124E9E5}" destId="{DF49178C-DFE7-4DF8-AF2F-3491121B0743}" srcOrd="1" destOrd="0" presId="urn:microsoft.com/office/officeart/2005/8/layout/hierarchy4"/>
    <dgm:cxn modelId="{A8AF1500-C26F-4C69-AC66-BCB063A124A0}" type="presParOf" srcId="{1E59A283-BFC4-4893-85F3-77268124E9E5}" destId="{63F00C0F-6EAE-45AF-9E83-D1AC3887B381}" srcOrd="2" destOrd="0" presId="urn:microsoft.com/office/officeart/2005/8/layout/hierarchy4"/>
    <dgm:cxn modelId="{610EF689-F675-453F-86E3-AE77B952DD93}" type="presParOf" srcId="{63F00C0F-6EAE-45AF-9E83-D1AC3887B381}" destId="{990C00F4-1A91-4E4A-A65F-B6463E4D46E6}" srcOrd="0" destOrd="0" presId="urn:microsoft.com/office/officeart/2005/8/layout/hierarchy4"/>
    <dgm:cxn modelId="{399EB612-5948-4BD8-BE88-8A34ECCB1EEA}" type="presParOf" srcId="{990C00F4-1A91-4E4A-A65F-B6463E4D46E6}" destId="{D49F001B-F1E7-4242-BBEC-23A4A7E0792C}" srcOrd="0" destOrd="0" presId="urn:microsoft.com/office/officeart/2005/8/layout/hierarchy4"/>
    <dgm:cxn modelId="{AEF6A75D-8529-4F46-9535-81FAF2633424}" type="presParOf" srcId="{990C00F4-1A91-4E4A-A65F-B6463E4D46E6}" destId="{30C6970D-C194-48E9-8E96-D9B92CE3DB09}" srcOrd="1" destOrd="0" presId="urn:microsoft.com/office/officeart/2005/8/layout/hierarchy4"/>
    <dgm:cxn modelId="{E28B6720-A65D-4AB2-AFDB-E3776F57EDC3}" type="presParOf" srcId="{990C00F4-1A91-4E4A-A65F-B6463E4D46E6}" destId="{32BE3AE1-B69E-47E3-AC77-93E730B204A2}" srcOrd="2" destOrd="0" presId="urn:microsoft.com/office/officeart/2005/8/layout/hierarchy4"/>
    <dgm:cxn modelId="{F879461A-FACC-4C3A-A8F5-A5FB30A50532}" type="presParOf" srcId="{32BE3AE1-B69E-47E3-AC77-93E730B204A2}" destId="{C1A95A38-7E18-4FBE-B4E5-678A9672114F}" srcOrd="0" destOrd="0" presId="urn:microsoft.com/office/officeart/2005/8/layout/hierarchy4"/>
    <dgm:cxn modelId="{E49D4536-546F-42F5-B9AB-EAB76F814C64}" type="presParOf" srcId="{C1A95A38-7E18-4FBE-B4E5-678A9672114F}" destId="{F951BAD7-ED8E-4F67-B9DE-2F4532033566}" srcOrd="0" destOrd="0" presId="urn:microsoft.com/office/officeart/2005/8/layout/hierarchy4"/>
    <dgm:cxn modelId="{0727E93C-D611-440E-B390-1EADA96504A9}" type="presParOf" srcId="{C1A95A38-7E18-4FBE-B4E5-678A9672114F}" destId="{2724F413-1A2C-4413-9CEF-27719E6D84A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CB8D45-4668-455C-A141-C8E98991EA1F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71C40F9F-498D-4B5D-89B4-04FC30FEEA38}">
      <dgm:prSet phldrT="[Texte]"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Actualisation des compétences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52AF97-B5B8-49A8-A890-23E3DBE8BF17}" type="parTrans" cxnId="{A73DE065-7592-477D-9DB3-6392C048038F}">
      <dgm:prSet/>
      <dgm:spPr/>
      <dgm:t>
        <a:bodyPr/>
        <a:lstStyle/>
        <a:p>
          <a:endParaRPr lang="fr-BE"/>
        </a:p>
      </dgm:t>
    </dgm:pt>
    <dgm:pt modelId="{5817EE8E-0BC4-47B0-A89F-E3A3CC09D5FD}" type="sibTrans" cxnId="{A73DE065-7592-477D-9DB3-6392C048038F}">
      <dgm:prSet/>
      <dgm:spPr/>
      <dgm:t>
        <a:bodyPr/>
        <a:lstStyle/>
        <a:p>
          <a:endParaRPr lang="fr-BE"/>
        </a:p>
      </dgm:t>
    </dgm:pt>
    <dgm:pt modelId="{C5A01F10-4CCB-446F-8251-C75C69A3DD14}">
      <dgm:prSet phldrT="[Texte]"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Un parcours de formation de l’agent dès son entrée en fonction</a:t>
          </a:r>
        </a:p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E4D674-550D-467F-9A29-9810ED0FABF0}" type="parTrans" cxnId="{ED38B3CC-9347-48BB-8C65-4D04FBBCB5A0}">
      <dgm:prSet/>
      <dgm:spPr/>
      <dgm:t>
        <a:bodyPr/>
        <a:lstStyle/>
        <a:p>
          <a:endParaRPr lang="fr-BE"/>
        </a:p>
      </dgm:t>
    </dgm:pt>
    <dgm:pt modelId="{B2E20F36-CB80-44EF-B39A-3F6EE1F742F3}" type="sibTrans" cxnId="{ED38B3CC-9347-48BB-8C65-4D04FBBCB5A0}">
      <dgm:prSet/>
      <dgm:spPr/>
      <dgm:t>
        <a:bodyPr/>
        <a:lstStyle/>
        <a:p>
          <a:endParaRPr lang="fr-BE"/>
        </a:p>
      </dgm:t>
    </dgm:pt>
    <dgm:pt modelId="{D349B621-ED69-4EAD-A5DF-F36DFEF27CA2}">
      <dgm:prSet phldrT="[Texte]"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Améliorer les connaissances individuelles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6592F-073E-4B60-87A6-103420D2EB5F}" type="parTrans" cxnId="{ACB7AEE5-B7C9-4EB5-B307-4BACAA16AA43}">
      <dgm:prSet/>
      <dgm:spPr/>
      <dgm:t>
        <a:bodyPr/>
        <a:lstStyle/>
        <a:p>
          <a:endParaRPr lang="fr-BE"/>
        </a:p>
      </dgm:t>
    </dgm:pt>
    <dgm:pt modelId="{B075303B-E308-45DA-ADB0-3515FDEAF21D}" type="sibTrans" cxnId="{ACB7AEE5-B7C9-4EB5-B307-4BACAA16AA43}">
      <dgm:prSet/>
      <dgm:spPr/>
      <dgm:t>
        <a:bodyPr/>
        <a:lstStyle/>
        <a:p>
          <a:endParaRPr lang="fr-BE"/>
        </a:p>
      </dgm:t>
    </dgm:pt>
    <dgm:pt modelId="{BC2AB0BC-6671-454C-A465-D399A4D593D9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PILOTAGE : SERVICE RH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0E433-E730-4F6A-9ADF-5229035DF3BD}" type="parTrans" cxnId="{3E29AD3A-CECD-4712-9E7C-91EF9859CD01}">
      <dgm:prSet/>
      <dgm:spPr/>
      <dgm:t>
        <a:bodyPr/>
        <a:lstStyle/>
        <a:p>
          <a:endParaRPr lang="fr-BE"/>
        </a:p>
      </dgm:t>
    </dgm:pt>
    <dgm:pt modelId="{D1EBDCE2-346F-416F-B5CE-E01809480598}" type="sibTrans" cxnId="{3E29AD3A-CECD-4712-9E7C-91EF9859CD01}">
      <dgm:prSet/>
      <dgm:spPr/>
      <dgm:t>
        <a:bodyPr/>
        <a:lstStyle/>
        <a:p>
          <a:endParaRPr lang="fr-BE"/>
        </a:p>
      </dgm:t>
    </dgm:pt>
    <dgm:pt modelId="{71BF25D1-AC40-4420-A8A4-2D4B48BE25D0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PILOTAGE : ACADEMIE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1445D-8E07-4B87-948F-81BFBFC5A6CA}" type="parTrans" cxnId="{DDEFA4E7-A00D-45CA-B080-24D99EA9A54B}">
      <dgm:prSet/>
      <dgm:spPr/>
      <dgm:t>
        <a:bodyPr/>
        <a:lstStyle/>
        <a:p>
          <a:endParaRPr lang="fr-BE"/>
        </a:p>
      </dgm:t>
    </dgm:pt>
    <dgm:pt modelId="{6182A20E-459B-482F-B942-8372C04A39DE}" type="sibTrans" cxnId="{DDEFA4E7-A00D-45CA-B080-24D99EA9A54B}">
      <dgm:prSet/>
      <dgm:spPr/>
      <dgm:t>
        <a:bodyPr/>
        <a:lstStyle/>
        <a:p>
          <a:endParaRPr lang="fr-BE"/>
        </a:p>
      </dgm:t>
    </dgm:pt>
    <dgm:pt modelId="{05BF5D8A-5062-4626-8BE2-378F6293D01A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PILOTAGE : ACADEMIE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2F980-CF5B-4D1F-A0A3-CC6C17F740D7}" type="parTrans" cxnId="{06CECD0D-3051-4913-AEB6-59CE1505FC23}">
      <dgm:prSet/>
      <dgm:spPr/>
      <dgm:t>
        <a:bodyPr/>
        <a:lstStyle/>
        <a:p>
          <a:endParaRPr lang="fr-BE"/>
        </a:p>
      </dgm:t>
    </dgm:pt>
    <dgm:pt modelId="{8D625D04-FC8E-47C3-A87A-38717BBC49A4}" type="sibTrans" cxnId="{06CECD0D-3051-4913-AEB6-59CE1505FC23}">
      <dgm:prSet/>
      <dgm:spPr/>
      <dgm:t>
        <a:bodyPr/>
        <a:lstStyle/>
        <a:p>
          <a:endParaRPr lang="fr-BE"/>
        </a:p>
      </dgm:t>
    </dgm:pt>
    <dgm:pt modelId="{9D2D25F5-3481-4018-9DB9-BDBC306EA245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Disposer de compétences utiles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3CDB50-FB43-4081-B67E-9934455A54B4}" type="sibTrans" cxnId="{EE2AA92B-A08C-446A-A56A-E73B8467ADB7}">
      <dgm:prSet/>
      <dgm:spPr/>
      <dgm:t>
        <a:bodyPr/>
        <a:lstStyle/>
        <a:p>
          <a:endParaRPr lang="fr-BE"/>
        </a:p>
      </dgm:t>
    </dgm:pt>
    <dgm:pt modelId="{D22998BB-67D5-4231-AA66-4902EF4EF160}" type="parTrans" cxnId="{EE2AA92B-A08C-446A-A56A-E73B8467ADB7}">
      <dgm:prSet/>
      <dgm:spPr/>
      <dgm:t>
        <a:bodyPr/>
        <a:lstStyle/>
        <a:p>
          <a:endParaRPr lang="fr-BE"/>
        </a:p>
      </dgm:t>
    </dgm:pt>
    <dgm:pt modelId="{9B86C31E-E52C-427F-B516-5D89C0D8357F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Formation continue adaptée obligatoire pour chaque agent </a:t>
          </a:r>
        </a:p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F27BF730-A0FF-418C-B4A8-39DC667C824C}" type="parTrans" cxnId="{C6D20E6B-EB7A-4B57-A14B-645E5306F240}">
      <dgm:prSet/>
      <dgm:spPr/>
      <dgm:t>
        <a:bodyPr/>
        <a:lstStyle/>
        <a:p>
          <a:endParaRPr lang="fr-BE"/>
        </a:p>
      </dgm:t>
    </dgm:pt>
    <dgm:pt modelId="{DDDF1A7A-A4A3-42AB-9F07-6614CD89AE56}" type="sibTrans" cxnId="{C6D20E6B-EB7A-4B57-A14B-645E5306F240}">
      <dgm:prSet/>
      <dgm:spPr/>
      <dgm:t>
        <a:bodyPr/>
        <a:lstStyle/>
        <a:p>
          <a:endParaRPr lang="fr-BE"/>
        </a:p>
      </dgm:t>
    </dgm:pt>
    <dgm:pt modelId="{A9690F66-08D6-4C01-8039-2F6DB45782EF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Formations ciblées pour avoir du "répondant" lors des réunions de chantier</a:t>
          </a:r>
        </a:p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B79A5-8DF9-40AC-AD2E-7A6CC4D371D1}" type="parTrans" cxnId="{D0132861-53EE-4C36-B65C-656BE248A6ED}">
      <dgm:prSet/>
      <dgm:spPr/>
      <dgm:t>
        <a:bodyPr/>
        <a:lstStyle/>
        <a:p>
          <a:endParaRPr lang="fr-BE"/>
        </a:p>
      </dgm:t>
    </dgm:pt>
    <dgm:pt modelId="{4474CD8D-F6FE-4C77-85E0-A8F67579E638}" type="sibTrans" cxnId="{D0132861-53EE-4C36-B65C-656BE248A6ED}">
      <dgm:prSet/>
      <dgm:spPr/>
      <dgm:t>
        <a:bodyPr/>
        <a:lstStyle/>
        <a:p>
          <a:endParaRPr lang="fr-BE"/>
        </a:p>
      </dgm:t>
    </dgm:pt>
    <dgm:pt modelId="{90233EEF-4A39-4979-A376-D447E1291B2E}" type="pres">
      <dgm:prSet presAssocID="{45CB8D45-4668-455C-A141-C8E98991EA1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FD94302B-49A2-4D8F-BCBA-276D8CE785EB}" type="pres">
      <dgm:prSet presAssocID="{71C40F9F-498D-4B5D-89B4-04FC30FEEA38}" presName="vertOne" presStyleCnt="0"/>
      <dgm:spPr/>
    </dgm:pt>
    <dgm:pt modelId="{8D246F0C-E77E-4E72-9EBD-DCAA0D130395}" type="pres">
      <dgm:prSet presAssocID="{71C40F9F-498D-4B5D-89B4-04FC30FEEA3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DA08931-CAAC-4A91-BCBA-0A8632D5371F}" type="pres">
      <dgm:prSet presAssocID="{71C40F9F-498D-4B5D-89B4-04FC30FEEA38}" presName="parTransOne" presStyleCnt="0"/>
      <dgm:spPr/>
    </dgm:pt>
    <dgm:pt modelId="{3A35AA74-3DC5-4374-88A5-7523824CE19C}" type="pres">
      <dgm:prSet presAssocID="{71C40F9F-498D-4B5D-89B4-04FC30FEEA38}" presName="horzOne" presStyleCnt="0"/>
      <dgm:spPr/>
    </dgm:pt>
    <dgm:pt modelId="{E0B1C398-762F-4251-A9BA-1DA208A56FA0}" type="pres">
      <dgm:prSet presAssocID="{D349B621-ED69-4EAD-A5DF-F36DFEF27CA2}" presName="vertTwo" presStyleCnt="0"/>
      <dgm:spPr/>
    </dgm:pt>
    <dgm:pt modelId="{4A365F62-8C60-455A-9493-8F5C980B71B0}" type="pres">
      <dgm:prSet presAssocID="{D349B621-ED69-4EAD-A5DF-F36DFEF27CA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2E340F55-B45F-40B1-9CC0-AB6DD49F2BC6}" type="pres">
      <dgm:prSet presAssocID="{D349B621-ED69-4EAD-A5DF-F36DFEF27CA2}" presName="parTransTwo" presStyleCnt="0"/>
      <dgm:spPr/>
    </dgm:pt>
    <dgm:pt modelId="{497CF8E2-F9CC-416B-85A5-325EA9F15B7F}" type="pres">
      <dgm:prSet presAssocID="{D349B621-ED69-4EAD-A5DF-F36DFEF27CA2}" presName="horzTwo" presStyleCnt="0"/>
      <dgm:spPr/>
    </dgm:pt>
    <dgm:pt modelId="{4578389B-143F-407E-ACCE-8631ACCF894B}" type="pres">
      <dgm:prSet presAssocID="{C5A01F10-4CCB-446F-8251-C75C69A3DD14}" presName="vertThree" presStyleCnt="0"/>
      <dgm:spPr/>
    </dgm:pt>
    <dgm:pt modelId="{D6FEF156-DF42-4642-A33A-31D9E8F3BA03}" type="pres">
      <dgm:prSet presAssocID="{C5A01F10-4CCB-446F-8251-C75C69A3DD1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072A785-2235-42A3-86A2-A5C2AD33997A}" type="pres">
      <dgm:prSet presAssocID="{C5A01F10-4CCB-446F-8251-C75C69A3DD14}" presName="parTransThree" presStyleCnt="0"/>
      <dgm:spPr/>
    </dgm:pt>
    <dgm:pt modelId="{0C45340B-02D4-4E33-BEBD-693859C26946}" type="pres">
      <dgm:prSet presAssocID="{C5A01F10-4CCB-446F-8251-C75C69A3DD14}" presName="horzThree" presStyleCnt="0"/>
      <dgm:spPr/>
    </dgm:pt>
    <dgm:pt modelId="{E78A0D77-3D03-4C0C-B3E7-E755274F9A39}" type="pres">
      <dgm:prSet presAssocID="{BC2AB0BC-6671-454C-A465-D399A4D593D9}" presName="vertFour" presStyleCnt="0">
        <dgm:presLayoutVars>
          <dgm:chPref val="3"/>
        </dgm:presLayoutVars>
      </dgm:prSet>
      <dgm:spPr/>
    </dgm:pt>
    <dgm:pt modelId="{1C3B16DC-09C2-4002-92B5-4EBA9457510C}" type="pres">
      <dgm:prSet presAssocID="{BC2AB0BC-6671-454C-A465-D399A4D593D9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1AA0374-FAB3-418E-AC99-491599074B7B}" type="pres">
      <dgm:prSet presAssocID="{BC2AB0BC-6671-454C-A465-D399A4D593D9}" presName="horzFour" presStyleCnt="0"/>
      <dgm:spPr/>
    </dgm:pt>
    <dgm:pt modelId="{40594BDD-FEA4-4723-9A39-6A5FD7A5C4FC}" type="pres">
      <dgm:prSet presAssocID="{B2E20F36-CB80-44EF-B39A-3F6EE1F742F3}" presName="sibSpaceThree" presStyleCnt="0"/>
      <dgm:spPr/>
    </dgm:pt>
    <dgm:pt modelId="{675FA327-3774-48C3-AE5C-2CF9AE0C1E69}" type="pres">
      <dgm:prSet presAssocID="{9B86C31E-E52C-427F-B516-5D89C0D8357F}" presName="vertThree" presStyleCnt="0"/>
      <dgm:spPr/>
    </dgm:pt>
    <dgm:pt modelId="{56F9F00D-0C80-40CC-9BA4-E1164A1AEAFF}" type="pres">
      <dgm:prSet presAssocID="{9B86C31E-E52C-427F-B516-5D89C0D8357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E8D2CBB-E00B-4AF9-9618-19FC5D007454}" type="pres">
      <dgm:prSet presAssocID="{9B86C31E-E52C-427F-B516-5D89C0D8357F}" presName="parTransThree" presStyleCnt="0"/>
      <dgm:spPr/>
    </dgm:pt>
    <dgm:pt modelId="{9BF7B431-AD86-4783-BE7A-C9ECDD28F4FA}" type="pres">
      <dgm:prSet presAssocID="{9B86C31E-E52C-427F-B516-5D89C0D8357F}" presName="horzThree" presStyleCnt="0"/>
      <dgm:spPr/>
    </dgm:pt>
    <dgm:pt modelId="{26DE9C15-BAE7-4A08-B877-E95AAD971CCB}" type="pres">
      <dgm:prSet presAssocID="{71BF25D1-AC40-4420-A8A4-2D4B48BE25D0}" presName="vertFour" presStyleCnt="0">
        <dgm:presLayoutVars>
          <dgm:chPref val="3"/>
        </dgm:presLayoutVars>
      </dgm:prSet>
      <dgm:spPr/>
    </dgm:pt>
    <dgm:pt modelId="{0FBFA69C-97C3-46F0-873F-20F38A4B935C}" type="pres">
      <dgm:prSet presAssocID="{71BF25D1-AC40-4420-A8A4-2D4B48BE25D0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7CDCE6E-5FDC-4960-9F64-8327502BE6B2}" type="pres">
      <dgm:prSet presAssocID="{71BF25D1-AC40-4420-A8A4-2D4B48BE25D0}" presName="horzFour" presStyleCnt="0"/>
      <dgm:spPr/>
    </dgm:pt>
    <dgm:pt modelId="{C1829C2E-EB82-4401-8124-BCDC93D5006D}" type="pres">
      <dgm:prSet presAssocID="{B075303B-E308-45DA-ADB0-3515FDEAF21D}" presName="sibSpaceTwo" presStyleCnt="0"/>
      <dgm:spPr/>
    </dgm:pt>
    <dgm:pt modelId="{ED9B5D7B-D268-4674-9936-A776EAB62969}" type="pres">
      <dgm:prSet presAssocID="{9D2D25F5-3481-4018-9DB9-BDBC306EA245}" presName="vertTwo" presStyleCnt="0"/>
      <dgm:spPr/>
    </dgm:pt>
    <dgm:pt modelId="{1B36CC7A-7778-4E92-B962-8C9CFEFCB097}" type="pres">
      <dgm:prSet presAssocID="{9D2D25F5-3481-4018-9DB9-BDBC306EA24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C88AB73-B5B5-46BB-8080-FFB6C5E72547}" type="pres">
      <dgm:prSet presAssocID="{9D2D25F5-3481-4018-9DB9-BDBC306EA245}" presName="parTransTwo" presStyleCnt="0"/>
      <dgm:spPr/>
    </dgm:pt>
    <dgm:pt modelId="{7E0C2C54-5FD6-4F51-B12F-CA70C5F0714C}" type="pres">
      <dgm:prSet presAssocID="{9D2D25F5-3481-4018-9DB9-BDBC306EA245}" presName="horzTwo" presStyleCnt="0"/>
      <dgm:spPr/>
    </dgm:pt>
    <dgm:pt modelId="{F952952A-32B6-49B4-B2DE-A9F61F693AEA}" type="pres">
      <dgm:prSet presAssocID="{A9690F66-08D6-4C01-8039-2F6DB45782EF}" presName="vertThree" presStyleCnt="0"/>
      <dgm:spPr/>
    </dgm:pt>
    <dgm:pt modelId="{FC887669-DD91-435F-8CB0-89EA636DE4E6}" type="pres">
      <dgm:prSet presAssocID="{A9690F66-08D6-4C01-8039-2F6DB45782EF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1EE305D-6B41-4EA4-B0F8-C95C4E48A92C}" type="pres">
      <dgm:prSet presAssocID="{A9690F66-08D6-4C01-8039-2F6DB45782EF}" presName="parTransThree" presStyleCnt="0"/>
      <dgm:spPr/>
    </dgm:pt>
    <dgm:pt modelId="{209FD229-1326-40E4-AB81-6A1F62622341}" type="pres">
      <dgm:prSet presAssocID="{A9690F66-08D6-4C01-8039-2F6DB45782EF}" presName="horzThree" presStyleCnt="0"/>
      <dgm:spPr/>
    </dgm:pt>
    <dgm:pt modelId="{08DDEA2F-171D-44BF-B3AE-71B8BEBFDA47}" type="pres">
      <dgm:prSet presAssocID="{05BF5D8A-5062-4626-8BE2-378F6293D01A}" presName="vertFour" presStyleCnt="0">
        <dgm:presLayoutVars>
          <dgm:chPref val="3"/>
        </dgm:presLayoutVars>
      </dgm:prSet>
      <dgm:spPr/>
    </dgm:pt>
    <dgm:pt modelId="{BA8D803F-E24E-4B3C-80BC-8B0D951AFA0F}" type="pres">
      <dgm:prSet presAssocID="{05BF5D8A-5062-4626-8BE2-378F6293D01A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2C67716-6487-4C61-898A-B40F22153488}" type="pres">
      <dgm:prSet presAssocID="{05BF5D8A-5062-4626-8BE2-378F6293D01A}" presName="horzFour" presStyleCnt="0"/>
      <dgm:spPr/>
    </dgm:pt>
  </dgm:ptLst>
  <dgm:cxnLst>
    <dgm:cxn modelId="{7177430B-CA20-4C4F-A8E5-AA83BEA26A0B}" type="presOf" srcId="{A9690F66-08D6-4C01-8039-2F6DB45782EF}" destId="{FC887669-DD91-435F-8CB0-89EA636DE4E6}" srcOrd="0" destOrd="0" presId="urn:microsoft.com/office/officeart/2005/8/layout/hierarchy4"/>
    <dgm:cxn modelId="{A73DE065-7592-477D-9DB3-6392C048038F}" srcId="{45CB8D45-4668-455C-A141-C8E98991EA1F}" destId="{71C40F9F-498D-4B5D-89B4-04FC30FEEA38}" srcOrd="0" destOrd="0" parTransId="{3352AF97-B5B8-49A8-A890-23E3DBE8BF17}" sibTransId="{5817EE8E-0BC4-47B0-A89F-E3A3CC09D5FD}"/>
    <dgm:cxn modelId="{EE2AA92B-A08C-446A-A56A-E73B8467ADB7}" srcId="{71C40F9F-498D-4B5D-89B4-04FC30FEEA38}" destId="{9D2D25F5-3481-4018-9DB9-BDBC306EA245}" srcOrd="1" destOrd="0" parTransId="{D22998BB-67D5-4231-AA66-4902EF4EF160}" sibTransId="{093CDB50-FB43-4081-B67E-9934455A54B4}"/>
    <dgm:cxn modelId="{6D9F81EB-B335-4FB9-A900-40392D6B9085}" type="presOf" srcId="{C5A01F10-4CCB-446F-8251-C75C69A3DD14}" destId="{D6FEF156-DF42-4642-A33A-31D9E8F3BA03}" srcOrd="0" destOrd="0" presId="urn:microsoft.com/office/officeart/2005/8/layout/hierarchy4"/>
    <dgm:cxn modelId="{DDEFA4E7-A00D-45CA-B080-24D99EA9A54B}" srcId="{9B86C31E-E52C-427F-B516-5D89C0D8357F}" destId="{71BF25D1-AC40-4420-A8A4-2D4B48BE25D0}" srcOrd="0" destOrd="0" parTransId="{F6F1445D-8E07-4B87-948F-81BFBFC5A6CA}" sibTransId="{6182A20E-459B-482F-B942-8372C04A39DE}"/>
    <dgm:cxn modelId="{ED38B3CC-9347-48BB-8C65-4D04FBBCB5A0}" srcId="{D349B621-ED69-4EAD-A5DF-F36DFEF27CA2}" destId="{C5A01F10-4CCB-446F-8251-C75C69A3DD14}" srcOrd="0" destOrd="0" parTransId="{6BE4D674-550D-467F-9A29-9810ED0FABF0}" sibTransId="{B2E20F36-CB80-44EF-B39A-3F6EE1F742F3}"/>
    <dgm:cxn modelId="{FDC427BF-C0F4-48A5-896B-5A4B03F35430}" type="presOf" srcId="{9B86C31E-E52C-427F-B516-5D89C0D8357F}" destId="{56F9F00D-0C80-40CC-9BA4-E1164A1AEAFF}" srcOrd="0" destOrd="0" presId="urn:microsoft.com/office/officeart/2005/8/layout/hierarchy4"/>
    <dgm:cxn modelId="{975BCB99-52BE-46CA-A0D2-EE4B211D8641}" type="presOf" srcId="{45CB8D45-4668-455C-A141-C8E98991EA1F}" destId="{90233EEF-4A39-4979-A376-D447E1291B2E}" srcOrd="0" destOrd="0" presId="urn:microsoft.com/office/officeart/2005/8/layout/hierarchy4"/>
    <dgm:cxn modelId="{D0132861-53EE-4C36-B65C-656BE248A6ED}" srcId="{9D2D25F5-3481-4018-9DB9-BDBC306EA245}" destId="{A9690F66-08D6-4C01-8039-2F6DB45782EF}" srcOrd="0" destOrd="0" parTransId="{36DB79A5-8DF9-40AC-AD2E-7A6CC4D371D1}" sibTransId="{4474CD8D-F6FE-4C77-85E0-A8F67579E638}"/>
    <dgm:cxn modelId="{B7445DCA-29D5-4765-B38D-6148D714BE9B}" type="presOf" srcId="{D349B621-ED69-4EAD-A5DF-F36DFEF27CA2}" destId="{4A365F62-8C60-455A-9493-8F5C980B71B0}" srcOrd="0" destOrd="0" presId="urn:microsoft.com/office/officeart/2005/8/layout/hierarchy4"/>
    <dgm:cxn modelId="{C6D20E6B-EB7A-4B57-A14B-645E5306F240}" srcId="{D349B621-ED69-4EAD-A5DF-F36DFEF27CA2}" destId="{9B86C31E-E52C-427F-B516-5D89C0D8357F}" srcOrd="1" destOrd="0" parTransId="{F27BF730-A0FF-418C-B4A8-39DC667C824C}" sibTransId="{DDDF1A7A-A4A3-42AB-9F07-6614CD89AE56}"/>
    <dgm:cxn modelId="{680182D2-8A21-41CB-B0A2-A1E17F671E2F}" type="presOf" srcId="{9D2D25F5-3481-4018-9DB9-BDBC306EA245}" destId="{1B36CC7A-7778-4E92-B962-8C9CFEFCB097}" srcOrd="0" destOrd="0" presId="urn:microsoft.com/office/officeart/2005/8/layout/hierarchy4"/>
    <dgm:cxn modelId="{ACB7AEE5-B7C9-4EB5-B307-4BACAA16AA43}" srcId="{71C40F9F-498D-4B5D-89B4-04FC30FEEA38}" destId="{D349B621-ED69-4EAD-A5DF-F36DFEF27CA2}" srcOrd="0" destOrd="0" parTransId="{1536592F-073E-4B60-87A6-103420D2EB5F}" sibTransId="{B075303B-E308-45DA-ADB0-3515FDEAF21D}"/>
    <dgm:cxn modelId="{D9541489-3F96-4C79-ACAE-1A73DFF05735}" type="presOf" srcId="{BC2AB0BC-6671-454C-A465-D399A4D593D9}" destId="{1C3B16DC-09C2-4002-92B5-4EBA9457510C}" srcOrd="0" destOrd="0" presId="urn:microsoft.com/office/officeart/2005/8/layout/hierarchy4"/>
    <dgm:cxn modelId="{1DB01786-EC7A-4C2B-949F-6D328F67C7F5}" type="presOf" srcId="{71C40F9F-498D-4B5D-89B4-04FC30FEEA38}" destId="{8D246F0C-E77E-4E72-9EBD-DCAA0D130395}" srcOrd="0" destOrd="0" presId="urn:microsoft.com/office/officeart/2005/8/layout/hierarchy4"/>
    <dgm:cxn modelId="{06CECD0D-3051-4913-AEB6-59CE1505FC23}" srcId="{A9690F66-08D6-4C01-8039-2F6DB45782EF}" destId="{05BF5D8A-5062-4626-8BE2-378F6293D01A}" srcOrd="0" destOrd="0" parTransId="{FEC2F980-CF5B-4D1F-A0A3-CC6C17F740D7}" sibTransId="{8D625D04-FC8E-47C3-A87A-38717BBC49A4}"/>
    <dgm:cxn modelId="{0E2BE61D-9A05-4276-9886-D9B9BF467D25}" type="presOf" srcId="{71BF25D1-AC40-4420-A8A4-2D4B48BE25D0}" destId="{0FBFA69C-97C3-46F0-873F-20F38A4B935C}" srcOrd="0" destOrd="0" presId="urn:microsoft.com/office/officeart/2005/8/layout/hierarchy4"/>
    <dgm:cxn modelId="{3E29AD3A-CECD-4712-9E7C-91EF9859CD01}" srcId="{C5A01F10-4CCB-446F-8251-C75C69A3DD14}" destId="{BC2AB0BC-6671-454C-A465-D399A4D593D9}" srcOrd="0" destOrd="0" parTransId="{A340E433-E730-4F6A-9ADF-5229035DF3BD}" sibTransId="{D1EBDCE2-346F-416F-B5CE-E01809480598}"/>
    <dgm:cxn modelId="{7CE6EC90-7F09-4B0B-8AB0-78BE3F0803C6}" type="presOf" srcId="{05BF5D8A-5062-4626-8BE2-378F6293D01A}" destId="{BA8D803F-E24E-4B3C-80BC-8B0D951AFA0F}" srcOrd="0" destOrd="0" presId="urn:microsoft.com/office/officeart/2005/8/layout/hierarchy4"/>
    <dgm:cxn modelId="{274E91AF-47FA-44D8-9BB7-97A258450C49}" type="presParOf" srcId="{90233EEF-4A39-4979-A376-D447E1291B2E}" destId="{FD94302B-49A2-4D8F-BCBA-276D8CE785EB}" srcOrd="0" destOrd="0" presId="urn:microsoft.com/office/officeart/2005/8/layout/hierarchy4"/>
    <dgm:cxn modelId="{98EB57E7-E762-404F-B9E4-798720BD259A}" type="presParOf" srcId="{FD94302B-49A2-4D8F-BCBA-276D8CE785EB}" destId="{8D246F0C-E77E-4E72-9EBD-DCAA0D130395}" srcOrd="0" destOrd="0" presId="urn:microsoft.com/office/officeart/2005/8/layout/hierarchy4"/>
    <dgm:cxn modelId="{3F8D3B68-344E-4BF6-A630-EE7F9F4E3692}" type="presParOf" srcId="{FD94302B-49A2-4D8F-BCBA-276D8CE785EB}" destId="{9DA08931-CAAC-4A91-BCBA-0A8632D5371F}" srcOrd="1" destOrd="0" presId="urn:microsoft.com/office/officeart/2005/8/layout/hierarchy4"/>
    <dgm:cxn modelId="{C586C47F-43C0-42F0-B34D-91159B88C58D}" type="presParOf" srcId="{FD94302B-49A2-4D8F-BCBA-276D8CE785EB}" destId="{3A35AA74-3DC5-4374-88A5-7523824CE19C}" srcOrd="2" destOrd="0" presId="urn:microsoft.com/office/officeart/2005/8/layout/hierarchy4"/>
    <dgm:cxn modelId="{B9E65599-A6D7-491C-9BAE-D3E59069242D}" type="presParOf" srcId="{3A35AA74-3DC5-4374-88A5-7523824CE19C}" destId="{E0B1C398-762F-4251-A9BA-1DA208A56FA0}" srcOrd="0" destOrd="0" presId="urn:microsoft.com/office/officeart/2005/8/layout/hierarchy4"/>
    <dgm:cxn modelId="{EE4396CB-7056-415F-8497-C354AFD9C72B}" type="presParOf" srcId="{E0B1C398-762F-4251-A9BA-1DA208A56FA0}" destId="{4A365F62-8C60-455A-9493-8F5C980B71B0}" srcOrd="0" destOrd="0" presId="urn:microsoft.com/office/officeart/2005/8/layout/hierarchy4"/>
    <dgm:cxn modelId="{295C08B0-8D20-41B2-9558-74EA420765F0}" type="presParOf" srcId="{E0B1C398-762F-4251-A9BA-1DA208A56FA0}" destId="{2E340F55-B45F-40B1-9CC0-AB6DD49F2BC6}" srcOrd="1" destOrd="0" presId="urn:microsoft.com/office/officeart/2005/8/layout/hierarchy4"/>
    <dgm:cxn modelId="{8C8B8BDA-9189-4F09-BAA6-9D085FA8033F}" type="presParOf" srcId="{E0B1C398-762F-4251-A9BA-1DA208A56FA0}" destId="{497CF8E2-F9CC-416B-85A5-325EA9F15B7F}" srcOrd="2" destOrd="0" presId="urn:microsoft.com/office/officeart/2005/8/layout/hierarchy4"/>
    <dgm:cxn modelId="{724C9402-9922-47CB-8FA2-5959D073C9EF}" type="presParOf" srcId="{497CF8E2-F9CC-416B-85A5-325EA9F15B7F}" destId="{4578389B-143F-407E-ACCE-8631ACCF894B}" srcOrd="0" destOrd="0" presId="urn:microsoft.com/office/officeart/2005/8/layout/hierarchy4"/>
    <dgm:cxn modelId="{46B18C73-9884-4CE4-8E53-AB254DC58FD1}" type="presParOf" srcId="{4578389B-143F-407E-ACCE-8631ACCF894B}" destId="{D6FEF156-DF42-4642-A33A-31D9E8F3BA03}" srcOrd="0" destOrd="0" presId="urn:microsoft.com/office/officeart/2005/8/layout/hierarchy4"/>
    <dgm:cxn modelId="{83D7B880-2008-4807-AC7B-0C5DC6B94503}" type="presParOf" srcId="{4578389B-143F-407E-ACCE-8631ACCF894B}" destId="{9072A785-2235-42A3-86A2-A5C2AD33997A}" srcOrd="1" destOrd="0" presId="urn:microsoft.com/office/officeart/2005/8/layout/hierarchy4"/>
    <dgm:cxn modelId="{1B120A0D-0DF2-4C6C-892A-D5DB9115AF23}" type="presParOf" srcId="{4578389B-143F-407E-ACCE-8631ACCF894B}" destId="{0C45340B-02D4-4E33-BEBD-693859C26946}" srcOrd="2" destOrd="0" presId="urn:microsoft.com/office/officeart/2005/8/layout/hierarchy4"/>
    <dgm:cxn modelId="{A1B78856-837E-4C2B-828D-D739ED6011AB}" type="presParOf" srcId="{0C45340B-02D4-4E33-BEBD-693859C26946}" destId="{E78A0D77-3D03-4C0C-B3E7-E755274F9A39}" srcOrd="0" destOrd="0" presId="urn:microsoft.com/office/officeart/2005/8/layout/hierarchy4"/>
    <dgm:cxn modelId="{7C566750-2A0A-4150-AD59-7A8948B250A9}" type="presParOf" srcId="{E78A0D77-3D03-4C0C-B3E7-E755274F9A39}" destId="{1C3B16DC-09C2-4002-92B5-4EBA9457510C}" srcOrd="0" destOrd="0" presId="urn:microsoft.com/office/officeart/2005/8/layout/hierarchy4"/>
    <dgm:cxn modelId="{27AFF9C6-1798-482B-8BFC-C5806BE79FEE}" type="presParOf" srcId="{E78A0D77-3D03-4C0C-B3E7-E755274F9A39}" destId="{B1AA0374-FAB3-418E-AC99-491599074B7B}" srcOrd="1" destOrd="0" presId="urn:microsoft.com/office/officeart/2005/8/layout/hierarchy4"/>
    <dgm:cxn modelId="{185E4F72-AAC6-4490-8269-637CFD34D55F}" type="presParOf" srcId="{497CF8E2-F9CC-416B-85A5-325EA9F15B7F}" destId="{40594BDD-FEA4-4723-9A39-6A5FD7A5C4FC}" srcOrd="1" destOrd="0" presId="urn:microsoft.com/office/officeart/2005/8/layout/hierarchy4"/>
    <dgm:cxn modelId="{3E74A8CD-F4F4-4463-86E3-32450A982464}" type="presParOf" srcId="{497CF8E2-F9CC-416B-85A5-325EA9F15B7F}" destId="{675FA327-3774-48C3-AE5C-2CF9AE0C1E69}" srcOrd="2" destOrd="0" presId="urn:microsoft.com/office/officeart/2005/8/layout/hierarchy4"/>
    <dgm:cxn modelId="{9489BCA3-B5A5-4E2A-9DCA-23BC5BF6B000}" type="presParOf" srcId="{675FA327-3774-48C3-AE5C-2CF9AE0C1E69}" destId="{56F9F00D-0C80-40CC-9BA4-E1164A1AEAFF}" srcOrd="0" destOrd="0" presId="urn:microsoft.com/office/officeart/2005/8/layout/hierarchy4"/>
    <dgm:cxn modelId="{DE3654B7-DBE8-404F-8F7E-5D94E5D35BEA}" type="presParOf" srcId="{675FA327-3774-48C3-AE5C-2CF9AE0C1E69}" destId="{FE8D2CBB-E00B-4AF9-9618-19FC5D007454}" srcOrd="1" destOrd="0" presId="urn:microsoft.com/office/officeart/2005/8/layout/hierarchy4"/>
    <dgm:cxn modelId="{3D851BE6-F533-4F4E-B2E8-4F4D9042560C}" type="presParOf" srcId="{675FA327-3774-48C3-AE5C-2CF9AE0C1E69}" destId="{9BF7B431-AD86-4783-BE7A-C9ECDD28F4FA}" srcOrd="2" destOrd="0" presId="urn:microsoft.com/office/officeart/2005/8/layout/hierarchy4"/>
    <dgm:cxn modelId="{EF6B85F4-7546-4508-96F5-66B568EC7458}" type="presParOf" srcId="{9BF7B431-AD86-4783-BE7A-C9ECDD28F4FA}" destId="{26DE9C15-BAE7-4A08-B877-E95AAD971CCB}" srcOrd="0" destOrd="0" presId="urn:microsoft.com/office/officeart/2005/8/layout/hierarchy4"/>
    <dgm:cxn modelId="{4CD8AE8E-739B-4FDB-9FFD-6536614B66E7}" type="presParOf" srcId="{26DE9C15-BAE7-4A08-B877-E95AAD971CCB}" destId="{0FBFA69C-97C3-46F0-873F-20F38A4B935C}" srcOrd="0" destOrd="0" presId="urn:microsoft.com/office/officeart/2005/8/layout/hierarchy4"/>
    <dgm:cxn modelId="{DD0814C1-FDF4-4983-BFBD-274DC5055B59}" type="presParOf" srcId="{26DE9C15-BAE7-4A08-B877-E95AAD971CCB}" destId="{07CDCE6E-5FDC-4960-9F64-8327502BE6B2}" srcOrd="1" destOrd="0" presId="urn:microsoft.com/office/officeart/2005/8/layout/hierarchy4"/>
    <dgm:cxn modelId="{6AB49C51-198C-4500-883E-4585882707B8}" type="presParOf" srcId="{3A35AA74-3DC5-4374-88A5-7523824CE19C}" destId="{C1829C2E-EB82-4401-8124-BCDC93D5006D}" srcOrd="1" destOrd="0" presId="urn:microsoft.com/office/officeart/2005/8/layout/hierarchy4"/>
    <dgm:cxn modelId="{363782F1-B993-40B0-8356-0A3487008378}" type="presParOf" srcId="{3A35AA74-3DC5-4374-88A5-7523824CE19C}" destId="{ED9B5D7B-D268-4674-9936-A776EAB62969}" srcOrd="2" destOrd="0" presId="urn:microsoft.com/office/officeart/2005/8/layout/hierarchy4"/>
    <dgm:cxn modelId="{CC5F3A86-B9D2-4B45-BA39-19D8B4E49CD0}" type="presParOf" srcId="{ED9B5D7B-D268-4674-9936-A776EAB62969}" destId="{1B36CC7A-7778-4E92-B962-8C9CFEFCB097}" srcOrd="0" destOrd="0" presId="urn:microsoft.com/office/officeart/2005/8/layout/hierarchy4"/>
    <dgm:cxn modelId="{B41A8C34-D815-4450-A99B-74356E685F3E}" type="presParOf" srcId="{ED9B5D7B-D268-4674-9936-A776EAB62969}" destId="{BC88AB73-B5B5-46BB-8080-FFB6C5E72547}" srcOrd="1" destOrd="0" presId="urn:microsoft.com/office/officeart/2005/8/layout/hierarchy4"/>
    <dgm:cxn modelId="{90C613C1-9DFF-4B00-8337-B839108E0CAC}" type="presParOf" srcId="{ED9B5D7B-D268-4674-9936-A776EAB62969}" destId="{7E0C2C54-5FD6-4F51-B12F-CA70C5F0714C}" srcOrd="2" destOrd="0" presId="urn:microsoft.com/office/officeart/2005/8/layout/hierarchy4"/>
    <dgm:cxn modelId="{88DBE2A6-9FBF-49D0-AD25-3B799D1FD779}" type="presParOf" srcId="{7E0C2C54-5FD6-4F51-B12F-CA70C5F0714C}" destId="{F952952A-32B6-49B4-B2DE-A9F61F693AEA}" srcOrd="0" destOrd="0" presId="urn:microsoft.com/office/officeart/2005/8/layout/hierarchy4"/>
    <dgm:cxn modelId="{2845FF82-7FF4-456E-AD9E-E99742F2B7EB}" type="presParOf" srcId="{F952952A-32B6-49B4-B2DE-A9F61F693AEA}" destId="{FC887669-DD91-435F-8CB0-89EA636DE4E6}" srcOrd="0" destOrd="0" presId="urn:microsoft.com/office/officeart/2005/8/layout/hierarchy4"/>
    <dgm:cxn modelId="{44BD0430-62CF-4DB1-9179-FC7206973A1B}" type="presParOf" srcId="{F952952A-32B6-49B4-B2DE-A9F61F693AEA}" destId="{B1EE305D-6B41-4EA4-B0F8-C95C4E48A92C}" srcOrd="1" destOrd="0" presId="urn:microsoft.com/office/officeart/2005/8/layout/hierarchy4"/>
    <dgm:cxn modelId="{85E2A41D-C11D-43B2-990B-D5E6E654C15B}" type="presParOf" srcId="{F952952A-32B6-49B4-B2DE-A9F61F693AEA}" destId="{209FD229-1326-40E4-AB81-6A1F62622341}" srcOrd="2" destOrd="0" presId="urn:microsoft.com/office/officeart/2005/8/layout/hierarchy4"/>
    <dgm:cxn modelId="{779A14D9-E2CA-4626-8322-1A5AAE4E4898}" type="presParOf" srcId="{209FD229-1326-40E4-AB81-6A1F62622341}" destId="{08DDEA2F-171D-44BF-B3AE-71B8BEBFDA47}" srcOrd="0" destOrd="0" presId="urn:microsoft.com/office/officeart/2005/8/layout/hierarchy4"/>
    <dgm:cxn modelId="{5B91A46F-8074-43BC-9489-914EEA91D81A}" type="presParOf" srcId="{08DDEA2F-171D-44BF-B3AE-71B8BEBFDA47}" destId="{BA8D803F-E24E-4B3C-80BC-8B0D951AFA0F}" srcOrd="0" destOrd="0" presId="urn:microsoft.com/office/officeart/2005/8/layout/hierarchy4"/>
    <dgm:cxn modelId="{6CBF80BC-02AD-4434-9315-B3520BFB2DA5}" type="presParOf" srcId="{08DDEA2F-171D-44BF-B3AE-71B8BEBFDA47}" destId="{02C67716-6487-4C61-898A-B40F2215348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CB8D45-4668-455C-A141-C8E98991EA1F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71C40F9F-498D-4B5D-89B4-04FC30FEEA38}">
      <dgm:prSet phldrT="[Texte]"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Développement durable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52AF97-B5B8-49A8-A890-23E3DBE8BF17}" type="parTrans" cxnId="{A73DE065-7592-477D-9DB3-6392C048038F}">
      <dgm:prSet/>
      <dgm:spPr/>
      <dgm:t>
        <a:bodyPr/>
        <a:lstStyle/>
        <a:p>
          <a:endParaRPr lang="fr-BE"/>
        </a:p>
      </dgm:t>
    </dgm:pt>
    <dgm:pt modelId="{5817EE8E-0BC4-47B0-A89F-E3A3CC09D5FD}" type="sibTrans" cxnId="{A73DE065-7592-477D-9DB3-6392C048038F}">
      <dgm:prSet/>
      <dgm:spPr/>
      <dgm:t>
        <a:bodyPr/>
        <a:lstStyle/>
        <a:p>
          <a:endParaRPr lang="fr-BE"/>
        </a:p>
      </dgm:t>
    </dgm:pt>
    <dgm:pt modelId="{C5A01F10-4CCB-446F-8251-C75C69A3DD14}">
      <dgm:prSet phldrT="[Texte]"/>
      <dgm:spPr>
        <a:effectLst>
          <a:softEdge rad="0"/>
        </a:effectLst>
      </dgm:spPr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Tri de A à Z des déchets (PMC, papier..) dans tous les bâtiments administratifs (amélioration)</a:t>
          </a:r>
        </a:p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E4D674-550D-467F-9A29-9810ED0FABF0}" type="parTrans" cxnId="{ED38B3CC-9347-48BB-8C65-4D04FBBCB5A0}">
      <dgm:prSet/>
      <dgm:spPr/>
      <dgm:t>
        <a:bodyPr/>
        <a:lstStyle/>
        <a:p>
          <a:endParaRPr lang="fr-BE"/>
        </a:p>
      </dgm:t>
    </dgm:pt>
    <dgm:pt modelId="{B2E20F36-CB80-44EF-B39A-3F6EE1F742F3}" type="sibTrans" cxnId="{ED38B3CC-9347-48BB-8C65-4D04FBBCB5A0}">
      <dgm:prSet/>
      <dgm:spPr/>
      <dgm:t>
        <a:bodyPr/>
        <a:lstStyle/>
        <a:p>
          <a:endParaRPr lang="fr-BE"/>
        </a:p>
      </dgm:t>
    </dgm:pt>
    <dgm:pt modelId="{D349B621-ED69-4EAD-A5DF-F36DFEF27CA2}">
      <dgm:prSet phldrT="[Texte]"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Consommer responsable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6592F-073E-4B60-87A6-103420D2EB5F}" type="parTrans" cxnId="{ACB7AEE5-B7C9-4EB5-B307-4BACAA16AA43}">
      <dgm:prSet/>
      <dgm:spPr/>
      <dgm:t>
        <a:bodyPr/>
        <a:lstStyle/>
        <a:p>
          <a:endParaRPr lang="fr-BE"/>
        </a:p>
      </dgm:t>
    </dgm:pt>
    <dgm:pt modelId="{B075303B-E308-45DA-ADB0-3515FDEAF21D}" type="sibTrans" cxnId="{ACB7AEE5-B7C9-4EB5-B307-4BACAA16AA43}">
      <dgm:prSet/>
      <dgm:spPr/>
      <dgm:t>
        <a:bodyPr/>
        <a:lstStyle/>
        <a:p>
          <a:endParaRPr lang="fr-BE"/>
        </a:p>
      </dgm:t>
    </dgm:pt>
    <dgm:pt modelId="{BC2AB0BC-6671-454C-A465-D399A4D593D9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PILOTAGE : GROUPE DE TRAVAIL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0E433-E730-4F6A-9ADF-5229035DF3BD}" type="parTrans" cxnId="{3E29AD3A-CECD-4712-9E7C-91EF9859CD01}">
      <dgm:prSet/>
      <dgm:spPr/>
      <dgm:t>
        <a:bodyPr/>
        <a:lstStyle/>
        <a:p>
          <a:endParaRPr lang="fr-BE"/>
        </a:p>
      </dgm:t>
    </dgm:pt>
    <dgm:pt modelId="{D1EBDCE2-346F-416F-B5CE-E01809480598}" type="sibTrans" cxnId="{3E29AD3A-CECD-4712-9E7C-91EF9859CD01}">
      <dgm:prSet/>
      <dgm:spPr/>
      <dgm:t>
        <a:bodyPr/>
        <a:lstStyle/>
        <a:p>
          <a:endParaRPr lang="fr-BE"/>
        </a:p>
      </dgm:t>
    </dgm:pt>
    <dgm:pt modelId="{71BF25D1-AC40-4420-A8A4-2D4B48BE25D0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PILOTAGE : GROUPE DE TRAVAIL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1445D-8E07-4B87-948F-81BFBFC5A6CA}" type="parTrans" cxnId="{DDEFA4E7-A00D-45CA-B080-24D99EA9A54B}">
      <dgm:prSet/>
      <dgm:spPr/>
      <dgm:t>
        <a:bodyPr/>
        <a:lstStyle/>
        <a:p>
          <a:endParaRPr lang="fr-BE"/>
        </a:p>
      </dgm:t>
    </dgm:pt>
    <dgm:pt modelId="{6182A20E-459B-482F-B942-8372C04A39DE}" type="sibTrans" cxnId="{DDEFA4E7-A00D-45CA-B080-24D99EA9A54B}">
      <dgm:prSet/>
      <dgm:spPr/>
      <dgm:t>
        <a:bodyPr/>
        <a:lstStyle/>
        <a:p>
          <a:endParaRPr lang="fr-BE"/>
        </a:p>
      </dgm:t>
    </dgm:pt>
    <dgm:pt modelId="{05BF5D8A-5062-4626-8BE2-378F6293D01A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PILOTAGE : PST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2F980-CF5B-4D1F-A0A3-CC6C17F740D7}" type="parTrans" cxnId="{06CECD0D-3051-4913-AEB6-59CE1505FC23}">
      <dgm:prSet/>
      <dgm:spPr/>
      <dgm:t>
        <a:bodyPr/>
        <a:lstStyle/>
        <a:p>
          <a:endParaRPr lang="fr-BE"/>
        </a:p>
      </dgm:t>
    </dgm:pt>
    <dgm:pt modelId="{8D625D04-FC8E-47C3-A87A-38717BBC49A4}" type="sibTrans" cxnId="{06CECD0D-3051-4913-AEB6-59CE1505FC23}">
      <dgm:prSet/>
      <dgm:spPr/>
      <dgm:t>
        <a:bodyPr/>
        <a:lstStyle/>
        <a:p>
          <a:endParaRPr lang="fr-BE"/>
        </a:p>
      </dgm:t>
    </dgm:pt>
    <dgm:pt modelId="{9D2D25F5-3481-4018-9DB9-BDBC306EA245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Optimaliser la gestion énergétique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3CDB50-FB43-4081-B67E-9934455A54B4}" type="sibTrans" cxnId="{EE2AA92B-A08C-446A-A56A-E73B8467ADB7}">
      <dgm:prSet/>
      <dgm:spPr/>
      <dgm:t>
        <a:bodyPr/>
        <a:lstStyle/>
        <a:p>
          <a:endParaRPr lang="fr-BE"/>
        </a:p>
      </dgm:t>
    </dgm:pt>
    <dgm:pt modelId="{D22998BB-67D5-4231-AA66-4902EF4EF160}" type="parTrans" cxnId="{EE2AA92B-A08C-446A-A56A-E73B8467ADB7}">
      <dgm:prSet/>
      <dgm:spPr/>
      <dgm:t>
        <a:bodyPr/>
        <a:lstStyle/>
        <a:p>
          <a:endParaRPr lang="fr-BE"/>
        </a:p>
      </dgm:t>
    </dgm:pt>
    <dgm:pt modelId="{9B86C31E-E52C-427F-B516-5D89C0D8357F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Favoriser l'outil informatique pour limiter l'utilisation de papier (ex: fiches salariales par e-mail..)</a:t>
          </a:r>
        </a:p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gm:t>
    </dgm:pt>
    <dgm:pt modelId="{F27BF730-A0FF-418C-B4A8-39DC667C824C}" type="parTrans" cxnId="{C6D20E6B-EB7A-4B57-A14B-645E5306F240}">
      <dgm:prSet/>
      <dgm:spPr/>
      <dgm:t>
        <a:bodyPr/>
        <a:lstStyle/>
        <a:p>
          <a:endParaRPr lang="fr-BE"/>
        </a:p>
      </dgm:t>
    </dgm:pt>
    <dgm:pt modelId="{DDDF1A7A-A4A3-42AB-9F07-6614CD89AE56}" type="sibTrans" cxnId="{C6D20E6B-EB7A-4B57-A14B-645E5306F240}">
      <dgm:prSet/>
      <dgm:spPr/>
      <dgm:t>
        <a:bodyPr/>
        <a:lstStyle/>
        <a:p>
          <a:endParaRPr lang="fr-BE"/>
        </a:p>
      </dgm:t>
    </dgm:pt>
    <dgm:pt modelId="{A9690F66-08D6-4C01-8039-2F6DB45782EF}">
      <dgm:prSet/>
      <dgm:spPr/>
      <dgm:t>
        <a:bodyPr/>
        <a:lstStyle/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Placer des panneaux photovoltaïques sur le toit des bâtiments</a:t>
          </a:r>
        </a:p>
        <a:p>
          <a:r>
            <a:rPr lang="fr-BE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fr-B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B79A5-8DF9-40AC-AD2E-7A6CC4D371D1}" type="parTrans" cxnId="{D0132861-53EE-4C36-B65C-656BE248A6ED}">
      <dgm:prSet/>
      <dgm:spPr/>
      <dgm:t>
        <a:bodyPr/>
        <a:lstStyle/>
        <a:p>
          <a:endParaRPr lang="fr-BE"/>
        </a:p>
      </dgm:t>
    </dgm:pt>
    <dgm:pt modelId="{4474CD8D-F6FE-4C77-85E0-A8F67579E638}" type="sibTrans" cxnId="{D0132861-53EE-4C36-B65C-656BE248A6ED}">
      <dgm:prSet/>
      <dgm:spPr/>
      <dgm:t>
        <a:bodyPr/>
        <a:lstStyle/>
        <a:p>
          <a:endParaRPr lang="fr-BE"/>
        </a:p>
      </dgm:t>
    </dgm:pt>
    <dgm:pt modelId="{0F68DFC9-3EA6-4226-85D7-01FF760B040B}" type="pres">
      <dgm:prSet presAssocID="{45CB8D45-4668-455C-A141-C8E98991EA1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EA9B950C-27C6-4A49-9D92-2D2E3E0985A4}" type="pres">
      <dgm:prSet presAssocID="{71C40F9F-498D-4B5D-89B4-04FC30FEEA38}" presName="vertOne" presStyleCnt="0"/>
      <dgm:spPr/>
    </dgm:pt>
    <dgm:pt modelId="{6AA39FFD-3F5E-4745-94E2-6F17F9B4FD7A}" type="pres">
      <dgm:prSet presAssocID="{71C40F9F-498D-4B5D-89B4-04FC30FEEA3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CB196EC9-1603-488B-A291-77F71E5D589F}" type="pres">
      <dgm:prSet presAssocID="{71C40F9F-498D-4B5D-89B4-04FC30FEEA38}" presName="parTransOne" presStyleCnt="0"/>
      <dgm:spPr/>
    </dgm:pt>
    <dgm:pt modelId="{B998BDBB-945B-43CC-BAF9-4ED2E6E59C5E}" type="pres">
      <dgm:prSet presAssocID="{71C40F9F-498D-4B5D-89B4-04FC30FEEA38}" presName="horzOne" presStyleCnt="0"/>
      <dgm:spPr/>
    </dgm:pt>
    <dgm:pt modelId="{88C3B73F-75CE-4B42-A9F5-C6674AF7C614}" type="pres">
      <dgm:prSet presAssocID="{D349B621-ED69-4EAD-A5DF-F36DFEF27CA2}" presName="vertTwo" presStyleCnt="0"/>
      <dgm:spPr/>
    </dgm:pt>
    <dgm:pt modelId="{14513DD8-26CE-4108-A138-DD5FDD323C1A}" type="pres">
      <dgm:prSet presAssocID="{D349B621-ED69-4EAD-A5DF-F36DFEF27CA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4715C607-C849-4ECA-AF2C-09B71CCA6727}" type="pres">
      <dgm:prSet presAssocID="{D349B621-ED69-4EAD-A5DF-F36DFEF27CA2}" presName="parTransTwo" presStyleCnt="0"/>
      <dgm:spPr/>
    </dgm:pt>
    <dgm:pt modelId="{366D532C-F5ED-4EF0-9069-8C867E3257C1}" type="pres">
      <dgm:prSet presAssocID="{D349B621-ED69-4EAD-A5DF-F36DFEF27CA2}" presName="horzTwo" presStyleCnt="0"/>
      <dgm:spPr/>
    </dgm:pt>
    <dgm:pt modelId="{CD25CC52-823D-4478-9D8F-9A8E2330000B}" type="pres">
      <dgm:prSet presAssocID="{C5A01F10-4CCB-446F-8251-C75C69A3DD14}" presName="vertThree" presStyleCnt="0"/>
      <dgm:spPr/>
    </dgm:pt>
    <dgm:pt modelId="{955795FE-30AE-42F8-ACCE-40A9835588E1}" type="pres">
      <dgm:prSet presAssocID="{C5A01F10-4CCB-446F-8251-C75C69A3DD1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4E5D2EE4-6C45-478F-939E-1E131EC04220}" type="pres">
      <dgm:prSet presAssocID="{C5A01F10-4CCB-446F-8251-C75C69A3DD14}" presName="parTransThree" presStyleCnt="0"/>
      <dgm:spPr/>
    </dgm:pt>
    <dgm:pt modelId="{FB7347B4-B329-484E-A2A5-A565FD134EB3}" type="pres">
      <dgm:prSet presAssocID="{C5A01F10-4CCB-446F-8251-C75C69A3DD14}" presName="horzThree" presStyleCnt="0"/>
      <dgm:spPr/>
    </dgm:pt>
    <dgm:pt modelId="{BE27891C-5705-465D-983C-539FECBB5933}" type="pres">
      <dgm:prSet presAssocID="{BC2AB0BC-6671-454C-A465-D399A4D593D9}" presName="vertFour" presStyleCnt="0">
        <dgm:presLayoutVars>
          <dgm:chPref val="3"/>
        </dgm:presLayoutVars>
      </dgm:prSet>
      <dgm:spPr/>
    </dgm:pt>
    <dgm:pt modelId="{1DA02CCF-2271-479F-A317-848574FFEA7E}" type="pres">
      <dgm:prSet presAssocID="{BC2AB0BC-6671-454C-A465-D399A4D593D9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D1B9A91E-3B67-4B15-8F25-335278B7D0E8}" type="pres">
      <dgm:prSet presAssocID="{BC2AB0BC-6671-454C-A465-D399A4D593D9}" presName="horzFour" presStyleCnt="0"/>
      <dgm:spPr/>
    </dgm:pt>
    <dgm:pt modelId="{5D2B441E-FFA8-4E9B-8056-92A3E3A2621F}" type="pres">
      <dgm:prSet presAssocID="{B2E20F36-CB80-44EF-B39A-3F6EE1F742F3}" presName="sibSpaceThree" presStyleCnt="0"/>
      <dgm:spPr/>
    </dgm:pt>
    <dgm:pt modelId="{406A6293-D6D5-4B32-A949-D4E72B882960}" type="pres">
      <dgm:prSet presAssocID="{9B86C31E-E52C-427F-B516-5D89C0D8357F}" presName="vertThree" presStyleCnt="0"/>
      <dgm:spPr/>
    </dgm:pt>
    <dgm:pt modelId="{33A2A377-0703-4773-AF21-627B31952940}" type="pres">
      <dgm:prSet presAssocID="{9B86C31E-E52C-427F-B516-5D89C0D8357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13D3C03-91E5-476E-B02B-D25B69DA2A35}" type="pres">
      <dgm:prSet presAssocID="{9B86C31E-E52C-427F-B516-5D89C0D8357F}" presName="parTransThree" presStyleCnt="0"/>
      <dgm:spPr/>
    </dgm:pt>
    <dgm:pt modelId="{CB885316-E96E-4D3C-A625-A5A54380D4C6}" type="pres">
      <dgm:prSet presAssocID="{9B86C31E-E52C-427F-B516-5D89C0D8357F}" presName="horzThree" presStyleCnt="0"/>
      <dgm:spPr/>
    </dgm:pt>
    <dgm:pt modelId="{C0DEBA36-8D0A-4E61-AE28-5885CDC8A329}" type="pres">
      <dgm:prSet presAssocID="{71BF25D1-AC40-4420-A8A4-2D4B48BE25D0}" presName="vertFour" presStyleCnt="0">
        <dgm:presLayoutVars>
          <dgm:chPref val="3"/>
        </dgm:presLayoutVars>
      </dgm:prSet>
      <dgm:spPr/>
    </dgm:pt>
    <dgm:pt modelId="{20CD06B2-5A45-40F0-ADDB-F16EC3895366}" type="pres">
      <dgm:prSet presAssocID="{71BF25D1-AC40-4420-A8A4-2D4B48BE25D0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31A1C7B7-E46D-4C58-BD30-76D1533E87B2}" type="pres">
      <dgm:prSet presAssocID="{71BF25D1-AC40-4420-A8A4-2D4B48BE25D0}" presName="horzFour" presStyleCnt="0"/>
      <dgm:spPr/>
    </dgm:pt>
    <dgm:pt modelId="{A0DA96E4-EA83-4EF0-9F25-74902841F695}" type="pres">
      <dgm:prSet presAssocID="{B075303B-E308-45DA-ADB0-3515FDEAF21D}" presName="sibSpaceTwo" presStyleCnt="0"/>
      <dgm:spPr/>
    </dgm:pt>
    <dgm:pt modelId="{7BC041C5-E879-4DA1-9599-AF2B01EB28C1}" type="pres">
      <dgm:prSet presAssocID="{9D2D25F5-3481-4018-9DB9-BDBC306EA245}" presName="vertTwo" presStyleCnt="0"/>
      <dgm:spPr/>
    </dgm:pt>
    <dgm:pt modelId="{E19D04EA-86D7-499B-B6A6-8810DD1BE167}" type="pres">
      <dgm:prSet presAssocID="{9D2D25F5-3481-4018-9DB9-BDBC306EA24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DE930A44-3000-49C3-B0AF-97EE392D76F2}" type="pres">
      <dgm:prSet presAssocID="{9D2D25F5-3481-4018-9DB9-BDBC306EA245}" presName="parTransTwo" presStyleCnt="0"/>
      <dgm:spPr/>
    </dgm:pt>
    <dgm:pt modelId="{02A0B989-160F-4A26-B005-0463E3B44A2C}" type="pres">
      <dgm:prSet presAssocID="{9D2D25F5-3481-4018-9DB9-BDBC306EA245}" presName="horzTwo" presStyleCnt="0"/>
      <dgm:spPr/>
    </dgm:pt>
    <dgm:pt modelId="{BFAF08B5-ED6A-4C52-96E4-3C3A24EF47DA}" type="pres">
      <dgm:prSet presAssocID="{A9690F66-08D6-4C01-8039-2F6DB45782EF}" presName="vertThree" presStyleCnt="0"/>
      <dgm:spPr/>
    </dgm:pt>
    <dgm:pt modelId="{8D6527F0-1B6D-479E-800D-C313B370535D}" type="pres">
      <dgm:prSet presAssocID="{A9690F66-08D6-4C01-8039-2F6DB45782EF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1B3EB3B-F13C-4B82-813D-BAC7B71D911A}" type="pres">
      <dgm:prSet presAssocID="{A9690F66-08D6-4C01-8039-2F6DB45782EF}" presName="parTransThree" presStyleCnt="0"/>
      <dgm:spPr/>
    </dgm:pt>
    <dgm:pt modelId="{00752CB8-421F-402E-A330-EF2FE144CE12}" type="pres">
      <dgm:prSet presAssocID="{A9690F66-08D6-4C01-8039-2F6DB45782EF}" presName="horzThree" presStyleCnt="0"/>
      <dgm:spPr/>
    </dgm:pt>
    <dgm:pt modelId="{CC81FBBF-187E-41F5-9EE8-7AC4AB977A0D}" type="pres">
      <dgm:prSet presAssocID="{05BF5D8A-5062-4626-8BE2-378F6293D01A}" presName="vertFour" presStyleCnt="0">
        <dgm:presLayoutVars>
          <dgm:chPref val="3"/>
        </dgm:presLayoutVars>
      </dgm:prSet>
      <dgm:spPr/>
    </dgm:pt>
    <dgm:pt modelId="{3100690F-108A-490B-ABCA-4AEEAF611C17}" type="pres">
      <dgm:prSet presAssocID="{05BF5D8A-5062-4626-8BE2-378F6293D01A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4B80257E-707E-4430-B49B-8F55A94A2940}" type="pres">
      <dgm:prSet presAssocID="{05BF5D8A-5062-4626-8BE2-378F6293D01A}" presName="horzFour" presStyleCnt="0"/>
      <dgm:spPr/>
    </dgm:pt>
  </dgm:ptLst>
  <dgm:cxnLst>
    <dgm:cxn modelId="{9E49404D-D32E-4989-88CD-6F6A51FCA118}" type="presOf" srcId="{C5A01F10-4CCB-446F-8251-C75C69A3DD14}" destId="{955795FE-30AE-42F8-ACCE-40A9835588E1}" srcOrd="0" destOrd="0" presId="urn:microsoft.com/office/officeart/2005/8/layout/hierarchy4"/>
    <dgm:cxn modelId="{A73DE065-7592-477D-9DB3-6392C048038F}" srcId="{45CB8D45-4668-455C-A141-C8E98991EA1F}" destId="{71C40F9F-498D-4B5D-89B4-04FC30FEEA38}" srcOrd="0" destOrd="0" parTransId="{3352AF97-B5B8-49A8-A890-23E3DBE8BF17}" sibTransId="{5817EE8E-0BC4-47B0-A89F-E3A3CC09D5FD}"/>
    <dgm:cxn modelId="{55F6FB13-00A7-4DE8-8E74-E0D33DE188AB}" type="presOf" srcId="{71BF25D1-AC40-4420-A8A4-2D4B48BE25D0}" destId="{20CD06B2-5A45-40F0-ADDB-F16EC3895366}" srcOrd="0" destOrd="0" presId="urn:microsoft.com/office/officeart/2005/8/layout/hierarchy4"/>
    <dgm:cxn modelId="{EE2AA92B-A08C-446A-A56A-E73B8467ADB7}" srcId="{71C40F9F-498D-4B5D-89B4-04FC30FEEA38}" destId="{9D2D25F5-3481-4018-9DB9-BDBC306EA245}" srcOrd="1" destOrd="0" parTransId="{D22998BB-67D5-4231-AA66-4902EF4EF160}" sibTransId="{093CDB50-FB43-4081-B67E-9934455A54B4}"/>
    <dgm:cxn modelId="{F0795028-80D2-4859-998D-D694D8B9FCC6}" type="presOf" srcId="{45CB8D45-4668-455C-A141-C8E98991EA1F}" destId="{0F68DFC9-3EA6-4226-85D7-01FF760B040B}" srcOrd="0" destOrd="0" presId="urn:microsoft.com/office/officeart/2005/8/layout/hierarchy4"/>
    <dgm:cxn modelId="{64455BF7-0BD6-4C96-B276-972D2D0CEC1C}" type="presOf" srcId="{9B86C31E-E52C-427F-B516-5D89C0D8357F}" destId="{33A2A377-0703-4773-AF21-627B31952940}" srcOrd="0" destOrd="0" presId="urn:microsoft.com/office/officeart/2005/8/layout/hierarchy4"/>
    <dgm:cxn modelId="{DDEFA4E7-A00D-45CA-B080-24D99EA9A54B}" srcId="{9B86C31E-E52C-427F-B516-5D89C0D8357F}" destId="{71BF25D1-AC40-4420-A8A4-2D4B48BE25D0}" srcOrd="0" destOrd="0" parTransId="{F6F1445D-8E07-4B87-948F-81BFBFC5A6CA}" sibTransId="{6182A20E-459B-482F-B942-8372C04A39DE}"/>
    <dgm:cxn modelId="{1E68EDC7-9F3A-4543-B433-18823D1D86F3}" type="presOf" srcId="{D349B621-ED69-4EAD-A5DF-F36DFEF27CA2}" destId="{14513DD8-26CE-4108-A138-DD5FDD323C1A}" srcOrd="0" destOrd="0" presId="urn:microsoft.com/office/officeart/2005/8/layout/hierarchy4"/>
    <dgm:cxn modelId="{ED38B3CC-9347-48BB-8C65-4D04FBBCB5A0}" srcId="{D349B621-ED69-4EAD-A5DF-F36DFEF27CA2}" destId="{C5A01F10-4CCB-446F-8251-C75C69A3DD14}" srcOrd="0" destOrd="0" parTransId="{6BE4D674-550D-467F-9A29-9810ED0FABF0}" sibTransId="{B2E20F36-CB80-44EF-B39A-3F6EE1F742F3}"/>
    <dgm:cxn modelId="{D0132861-53EE-4C36-B65C-656BE248A6ED}" srcId="{9D2D25F5-3481-4018-9DB9-BDBC306EA245}" destId="{A9690F66-08D6-4C01-8039-2F6DB45782EF}" srcOrd="0" destOrd="0" parTransId="{36DB79A5-8DF9-40AC-AD2E-7A6CC4D371D1}" sibTransId="{4474CD8D-F6FE-4C77-85E0-A8F67579E638}"/>
    <dgm:cxn modelId="{69352A50-569F-4970-9316-B030CE58E43E}" type="presOf" srcId="{05BF5D8A-5062-4626-8BE2-378F6293D01A}" destId="{3100690F-108A-490B-ABCA-4AEEAF611C17}" srcOrd="0" destOrd="0" presId="urn:microsoft.com/office/officeart/2005/8/layout/hierarchy4"/>
    <dgm:cxn modelId="{FFB080ED-8607-4561-A140-C19955664A92}" type="presOf" srcId="{9D2D25F5-3481-4018-9DB9-BDBC306EA245}" destId="{E19D04EA-86D7-499B-B6A6-8810DD1BE167}" srcOrd="0" destOrd="0" presId="urn:microsoft.com/office/officeart/2005/8/layout/hierarchy4"/>
    <dgm:cxn modelId="{C6D20E6B-EB7A-4B57-A14B-645E5306F240}" srcId="{D349B621-ED69-4EAD-A5DF-F36DFEF27CA2}" destId="{9B86C31E-E52C-427F-B516-5D89C0D8357F}" srcOrd="1" destOrd="0" parTransId="{F27BF730-A0FF-418C-B4A8-39DC667C824C}" sibTransId="{DDDF1A7A-A4A3-42AB-9F07-6614CD89AE56}"/>
    <dgm:cxn modelId="{F8233874-B795-43D0-BA33-9550408FF334}" type="presOf" srcId="{BC2AB0BC-6671-454C-A465-D399A4D593D9}" destId="{1DA02CCF-2271-479F-A317-848574FFEA7E}" srcOrd="0" destOrd="0" presId="urn:microsoft.com/office/officeart/2005/8/layout/hierarchy4"/>
    <dgm:cxn modelId="{03A24836-31DD-48F7-ABCA-F2734C3EE660}" type="presOf" srcId="{71C40F9F-498D-4B5D-89B4-04FC30FEEA38}" destId="{6AA39FFD-3F5E-4745-94E2-6F17F9B4FD7A}" srcOrd="0" destOrd="0" presId="urn:microsoft.com/office/officeart/2005/8/layout/hierarchy4"/>
    <dgm:cxn modelId="{2575021F-0423-427F-B35D-4EC45E9A41DA}" type="presOf" srcId="{A9690F66-08D6-4C01-8039-2F6DB45782EF}" destId="{8D6527F0-1B6D-479E-800D-C313B370535D}" srcOrd="0" destOrd="0" presId="urn:microsoft.com/office/officeart/2005/8/layout/hierarchy4"/>
    <dgm:cxn modelId="{ACB7AEE5-B7C9-4EB5-B307-4BACAA16AA43}" srcId="{71C40F9F-498D-4B5D-89B4-04FC30FEEA38}" destId="{D349B621-ED69-4EAD-A5DF-F36DFEF27CA2}" srcOrd="0" destOrd="0" parTransId="{1536592F-073E-4B60-87A6-103420D2EB5F}" sibTransId="{B075303B-E308-45DA-ADB0-3515FDEAF21D}"/>
    <dgm:cxn modelId="{06CECD0D-3051-4913-AEB6-59CE1505FC23}" srcId="{A9690F66-08D6-4C01-8039-2F6DB45782EF}" destId="{05BF5D8A-5062-4626-8BE2-378F6293D01A}" srcOrd="0" destOrd="0" parTransId="{FEC2F980-CF5B-4D1F-A0A3-CC6C17F740D7}" sibTransId="{8D625D04-FC8E-47C3-A87A-38717BBC49A4}"/>
    <dgm:cxn modelId="{3E29AD3A-CECD-4712-9E7C-91EF9859CD01}" srcId="{C5A01F10-4CCB-446F-8251-C75C69A3DD14}" destId="{BC2AB0BC-6671-454C-A465-D399A4D593D9}" srcOrd="0" destOrd="0" parTransId="{A340E433-E730-4F6A-9ADF-5229035DF3BD}" sibTransId="{D1EBDCE2-346F-416F-B5CE-E01809480598}"/>
    <dgm:cxn modelId="{5B8174A2-A3AD-4C57-B2C2-AF7A2C9C2658}" type="presParOf" srcId="{0F68DFC9-3EA6-4226-85D7-01FF760B040B}" destId="{EA9B950C-27C6-4A49-9D92-2D2E3E0985A4}" srcOrd="0" destOrd="0" presId="urn:microsoft.com/office/officeart/2005/8/layout/hierarchy4"/>
    <dgm:cxn modelId="{0A53593E-BA83-473C-92C9-1B2B86ABEBE0}" type="presParOf" srcId="{EA9B950C-27C6-4A49-9D92-2D2E3E0985A4}" destId="{6AA39FFD-3F5E-4745-94E2-6F17F9B4FD7A}" srcOrd="0" destOrd="0" presId="urn:microsoft.com/office/officeart/2005/8/layout/hierarchy4"/>
    <dgm:cxn modelId="{DDA8A74B-8F00-4AA7-9E89-E4E1E79BFCC0}" type="presParOf" srcId="{EA9B950C-27C6-4A49-9D92-2D2E3E0985A4}" destId="{CB196EC9-1603-488B-A291-77F71E5D589F}" srcOrd="1" destOrd="0" presId="urn:microsoft.com/office/officeart/2005/8/layout/hierarchy4"/>
    <dgm:cxn modelId="{C4528180-A08A-400E-AF2C-2549223C7AFD}" type="presParOf" srcId="{EA9B950C-27C6-4A49-9D92-2D2E3E0985A4}" destId="{B998BDBB-945B-43CC-BAF9-4ED2E6E59C5E}" srcOrd="2" destOrd="0" presId="urn:microsoft.com/office/officeart/2005/8/layout/hierarchy4"/>
    <dgm:cxn modelId="{43FF9510-4A0E-4904-A386-7CF736D8D5A3}" type="presParOf" srcId="{B998BDBB-945B-43CC-BAF9-4ED2E6E59C5E}" destId="{88C3B73F-75CE-4B42-A9F5-C6674AF7C614}" srcOrd="0" destOrd="0" presId="urn:microsoft.com/office/officeart/2005/8/layout/hierarchy4"/>
    <dgm:cxn modelId="{734C2103-C94F-4B4E-9D3B-95CAEE2795E3}" type="presParOf" srcId="{88C3B73F-75CE-4B42-A9F5-C6674AF7C614}" destId="{14513DD8-26CE-4108-A138-DD5FDD323C1A}" srcOrd="0" destOrd="0" presId="urn:microsoft.com/office/officeart/2005/8/layout/hierarchy4"/>
    <dgm:cxn modelId="{DE8EEA4B-1573-4BB3-955C-0FEB77F3CA94}" type="presParOf" srcId="{88C3B73F-75CE-4B42-A9F5-C6674AF7C614}" destId="{4715C607-C849-4ECA-AF2C-09B71CCA6727}" srcOrd="1" destOrd="0" presId="urn:microsoft.com/office/officeart/2005/8/layout/hierarchy4"/>
    <dgm:cxn modelId="{F322DFCB-208C-4AB3-865A-3C1B7719AE43}" type="presParOf" srcId="{88C3B73F-75CE-4B42-A9F5-C6674AF7C614}" destId="{366D532C-F5ED-4EF0-9069-8C867E3257C1}" srcOrd="2" destOrd="0" presId="urn:microsoft.com/office/officeart/2005/8/layout/hierarchy4"/>
    <dgm:cxn modelId="{21D1EDEE-81CE-4A33-92C3-7001895D958E}" type="presParOf" srcId="{366D532C-F5ED-4EF0-9069-8C867E3257C1}" destId="{CD25CC52-823D-4478-9D8F-9A8E2330000B}" srcOrd="0" destOrd="0" presId="urn:microsoft.com/office/officeart/2005/8/layout/hierarchy4"/>
    <dgm:cxn modelId="{79A51AE5-0F61-4B7C-B6BF-20CA858840E7}" type="presParOf" srcId="{CD25CC52-823D-4478-9D8F-9A8E2330000B}" destId="{955795FE-30AE-42F8-ACCE-40A9835588E1}" srcOrd="0" destOrd="0" presId="urn:microsoft.com/office/officeart/2005/8/layout/hierarchy4"/>
    <dgm:cxn modelId="{4A3D391E-475D-4D8B-BDE4-A53EAB526E3A}" type="presParOf" srcId="{CD25CC52-823D-4478-9D8F-9A8E2330000B}" destId="{4E5D2EE4-6C45-478F-939E-1E131EC04220}" srcOrd="1" destOrd="0" presId="urn:microsoft.com/office/officeart/2005/8/layout/hierarchy4"/>
    <dgm:cxn modelId="{D3130E1A-23D5-473A-B9DA-FA87A994389E}" type="presParOf" srcId="{CD25CC52-823D-4478-9D8F-9A8E2330000B}" destId="{FB7347B4-B329-484E-A2A5-A565FD134EB3}" srcOrd="2" destOrd="0" presId="urn:microsoft.com/office/officeart/2005/8/layout/hierarchy4"/>
    <dgm:cxn modelId="{CEEE027D-9DCE-4D6C-9C7C-D31CA260A741}" type="presParOf" srcId="{FB7347B4-B329-484E-A2A5-A565FD134EB3}" destId="{BE27891C-5705-465D-983C-539FECBB5933}" srcOrd="0" destOrd="0" presId="urn:microsoft.com/office/officeart/2005/8/layout/hierarchy4"/>
    <dgm:cxn modelId="{EF588CBD-A6AA-4B6E-B08B-5A639536FD59}" type="presParOf" srcId="{BE27891C-5705-465D-983C-539FECBB5933}" destId="{1DA02CCF-2271-479F-A317-848574FFEA7E}" srcOrd="0" destOrd="0" presId="urn:microsoft.com/office/officeart/2005/8/layout/hierarchy4"/>
    <dgm:cxn modelId="{F869D199-D91C-4DA4-96D4-2573367FA0EB}" type="presParOf" srcId="{BE27891C-5705-465D-983C-539FECBB5933}" destId="{D1B9A91E-3B67-4B15-8F25-335278B7D0E8}" srcOrd="1" destOrd="0" presId="urn:microsoft.com/office/officeart/2005/8/layout/hierarchy4"/>
    <dgm:cxn modelId="{8D05DBC6-00BB-4C54-A8EE-152B22437CAA}" type="presParOf" srcId="{366D532C-F5ED-4EF0-9069-8C867E3257C1}" destId="{5D2B441E-FFA8-4E9B-8056-92A3E3A2621F}" srcOrd="1" destOrd="0" presId="urn:microsoft.com/office/officeart/2005/8/layout/hierarchy4"/>
    <dgm:cxn modelId="{F8428067-1154-4063-902E-584169E3BCF8}" type="presParOf" srcId="{366D532C-F5ED-4EF0-9069-8C867E3257C1}" destId="{406A6293-D6D5-4B32-A949-D4E72B882960}" srcOrd="2" destOrd="0" presId="urn:microsoft.com/office/officeart/2005/8/layout/hierarchy4"/>
    <dgm:cxn modelId="{562A10E7-E6D6-44C2-A8CD-0501229C6EB9}" type="presParOf" srcId="{406A6293-D6D5-4B32-A949-D4E72B882960}" destId="{33A2A377-0703-4773-AF21-627B31952940}" srcOrd="0" destOrd="0" presId="urn:microsoft.com/office/officeart/2005/8/layout/hierarchy4"/>
    <dgm:cxn modelId="{2ED0E8A4-8C22-41CE-B3BA-63E27FBCFA5A}" type="presParOf" srcId="{406A6293-D6D5-4B32-A949-D4E72B882960}" destId="{913D3C03-91E5-476E-B02B-D25B69DA2A35}" srcOrd="1" destOrd="0" presId="urn:microsoft.com/office/officeart/2005/8/layout/hierarchy4"/>
    <dgm:cxn modelId="{2BCEBBB0-6140-465C-BAE6-3CA57FAFC8DD}" type="presParOf" srcId="{406A6293-D6D5-4B32-A949-D4E72B882960}" destId="{CB885316-E96E-4D3C-A625-A5A54380D4C6}" srcOrd="2" destOrd="0" presId="urn:microsoft.com/office/officeart/2005/8/layout/hierarchy4"/>
    <dgm:cxn modelId="{CC09CE35-DD76-4B27-BC73-9F9E52298E24}" type="presParOf" srcId="{CB885316-E96E-4D3C-A625-A5A54380D4C6}" destId="{C0DEBA36-8D0A-4E61-AE28-5885CDC8A329}" srcOrd="0" destOrd="0" presId="urn:microsoft.com/office/officeart/2005/8/layout/hierarchy4"/>
    <dgm:cxn modelId="{01502283-50A8-4886-B2C2-4DF993001489}" type="presParOf" srcId="{C0DEBA36-8D0A-4E61-AE28-5885CDC8A329}" destId="{20CD06B2-5A45-40F0-ADDB-F16EC3895366}" srcOrd="0" destOrd="0" presId="urn:microsoft.com/office/officeart/2005/8/layout/hierarchy4"/>
    <dgm:cxn modelId="{8D414D57-7F97-4502-A0E3-DAFEFF5781D9}" type="presParOf" srcId="{C0DEBA36-8D0A-4E61-AE28-5885CDC8A329}" destId="{31A1C7B7-E46D-4C58-BD30-76D1533E87B2}" srcOrd="1" destOrd="0" presId="urn:microsoft.com/office/officeart/2005/8/layout/hierarchy4"/>
    <dgm:cxn modelId="{415F1CE0-66FB-4C55-9D57-C3EB6BA02E24}" type="presParOf" srcId="{B998BDBB-945B-43CC-BAF9-4ED2E6E59C5E}" destId="{A0DA96E4-EA83-4EF0-9F25-74902841F695}" srcOrd="1" destOrd="0" presId="urn:microsoft.com/office/officeart/2005/8/layout/hierarchy4"/>
    <dgm:cxn modelId="{D6B75423-2A1E-4ADC-B191-2121875FEE15}" type="presParOf" srcId="{B998BDBB-945B-43CC-BAF9-4ED2E6E59C5E}" destId="{7BC041C5-E879-4DA1-9599-AF2B01EB28C1}" srcOrd="2" destOrd="0" presId="urn:microsoft.com/office/officeart/2005/8/layout/hierarchy4"/>
    <dgm:cxn modelId="{11DC590C-1FFE-41A2-A111-7F08BAD6CA77}" type="presParOf" srcId="{7BC041C5-E879-4DA1-9599-AF2B01EB28C1}" destId="{E19D04EA-86D7-499B-B6A6-8810DD1BE167}" srcOrd="0" destOrd="0" presId="urn:microsoft.com/office/officeart/2005/8/layout/hierarchy4"/>
    <dgm:cxn modelId="{0F20A72B-E1EA-423A-82BD-DA5BDF07A0C9}" type="presParOf" srcId="{7BC041C5-E879-4DA1-9599-AF2B01EB28C1}" destId="{DE930A44-3000-49C3-B0AF-97EE392D76F2}" srcOrd="1" destOrd="0" presId="urn:microsoft.com/office/officeart/2005/8/layout/hierarchy4"/>
    <dgm:cxn modelId="{C83C3FE6-8B32-47F0-9A2D-F639ADF0C4CA}" type="presParOf" srcId="{7BC041C5-E879-4DA1-9599-AF2B01EB28C1}" destId="{02A0B989-160F-4A26-B005-0463E3B44A2C}" srcOrd="2" destOrd="0" presId="urn:microsoft.com/office/officeart/2005/8/layout/hierarchy4"/>
    <dgm:cxn modelId="{38B555FB-23F9-4206-9AFE-4111B460992F}" type="presParOf" srcId="{02A0B989-160F-4A26-B005-0463E3B44A2C}" destId="{BFAF08B5-ED6A-4C52-96E4-3C3A24EF47DA}" srcOrd="0" destOrd="0" presId="urn:microsoft.com/office/officeart/2005/8/layout/hierarchy4"/>
    <dgm:cxn modelId="{09F73A0D-6331-4AE9-9024-BE01F08E6FD1}" type="presParOf" srcId="{BFAF08B5-ED6A-4C52-96E4-3C3A24EF47DA}" destId="{8D6527F0-1B6D-479E-800D-C313B370535D}" srcOrd="0" destOrd="0" presId="urn:microsoft.com/office/officeart/2005/8/layout/hierarchy4"/>
    <dgm:cxn modelId="{F4C52729-A95B-40BD-A3F8-4115EA100687}" type="presParOf" srcId="{BFAF08B5-ED6A-4C52-96E4-3C3A24EF47DA}" destId="{E1B3EB3B-F13C-4B82-813D-BAC7B71D911A}" srcOrd="1" destOrd="0" presId="urn:microsoft.com/office/officeart/2005/8/layout/hierarchy4"/>
    <dgm:cxn modelId="{8488A720-B5C2-47B8-9A18-57BC66DBFB62}" type="presParOf" srcId="{BFAF08B5-ED6A-4C52-96E4-3C3A24EF47DA}" destId="{00752CB8-421F-402E-A330-EF2FE144CE12}" srcOrd="2" destOrd="0" presId="urn:microsoft.com/office/officeart/2005/8/layout/hierarchy4"/>
    <dgm:cxn modelId="{7D08C944-C3E6-44CB-992D-AD5505FDB5F2}" type="presParOf" srcId="{00752CB8-421F-402E-A330-EF2FE144CE12}" destId="{CC81FBBF-187E-41F5-9EE8-7AC4AB977A0D}" srcOrd="0" destOrd="0" presId="urn:microsoft.com/office/officeart/2005/8/layout/hierarchy4"/>
    <dgm:cxn modelId="{12C9FB22-C044-4ACE-855E-7F488F796176}" type="presParOf" srcId="{CC81FBBF-187E-41F5-9EE8-7AC4AB977A0D}" destId="{3100690F-108A-490B-ABCA-4AEEAF611C17}" srcOrd="0" destOrd="0" presId="urn:microsoft.com/office/officeart/2005/8/layout/hierarchy4"/>
    <dgm:cxn modelId="{5E29B640-0723-406F-83D8-14FABFC1A297}" type="presParOf" srcId="{CC81FBBF-187E-41F5-9EE8-7AC4AB977A0D}" destId="{4B80257E-707E-4430-B49B-8F55A94A294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48C2F-A137-4100-82F3-19C26311C82D}">
      <dsp:nvSpPr>
        <dsp:cNvPr id="0" name=""/>
        <dsp:cNvSpPr/>
      </dsp:nvSpPr>
      <dsp:spPr>
        <a:xfrm rot="861408">
          <a:off x="3318725" y="3378198"/>
          <a:ext cx="3128923" cy="53789"/>
        </a:xfrm>
        <a:custGeom>
          <a:avLst/>
          <a:gdLst/>
          <a:ahLst/>
          <a:cxnLst/>
          <a:rect l="0" t="0" r="0" b="0"/>
          <a:pathLst>
            <a:path>
              <a:moveTo>
                <a:pt x="0" y="26894"/>
              </a:moveTo>
              <a:lnTo>
                <a:pt x="3128923" y="268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23459-44DD-468E-88CF-CF943109A19E}">
      <dsp:nvSpPr>
        <dsp:cNvPr id="0" name=""/>
        <dsp:cNvSpPr/>
      </dsp:nvSpPr>
      <dsp:spPr>
        <a:xfrm rot="20755096">
          <a:off x="3321419" y="2006980"/>
          <a:ext cx="3072408" cy="53789"/>
        </a:xfrm>
        <a:custGeom>
          <a:avLst/>
          <a:gdLst/>
          <a:ahLst/>
          <a:cxnLst/>
          <a:rect l="0" t="0" r="0" b="0"/>
          <a:pathLst>
            <a:path>
              <a:moveTo>
                <a:pt x="0" y="26894"/>
              </a:moveTo>
              <a:lnTo>
                <a:pt x="3072408" y="268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67676-4E63-4988-98F9-06C0ACB32298}">
      <dsp:nvSpPr>
        <dsp:cNvPr id="0" name=""/>
        <dsp:cNvSpPr/>
      </dsp:nvSpPr>
      <dsp:spPr>
        <a:xfrm>
          <a:off x="31875" y="540852"/>
          <a:ext cx="4147999" cy="4353799"/>
        </a:xfrm>
        <a:prstGeom prst="ellipse">
          <a:avLst/>
        </a:prstGeom>
        <a:blipFill dpi="0" rotWithShape="1">
          <a:blip xmlns:r="http://schemas.openxmlformats.org/officeDocument/2006/relationships"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56062-A54D-4587-A365-C0CECB88772B}">
      <dsp:nvSpPr>
        <dsp:cNvPr id="0" name=""/>
        <dsp:cNvSpPr/>
      </dsp:nvSpPr>
      <dsp:spPr>
        <a:xfrm>
          <a:off x="6079267" y="-241819"/>
          <a:ext cx="5191137" cy="2636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>
              <a:solidFill>
                <a:schemeClr val="bg1"/>
              </a:solidFill>
            </a:rPr>
            <a:t>Être les relais de la transformation. Informer, donner sens, espoir et fierté</a:t>
          </a:r>
          <a:endParaRPr lang="fr-BE" sz="2000" kern="1200" dirty="0"/>
        </a:p>
      </dsp:txBody>
      <dsp:txXfrm>
        <a:off x="6839491" y="144264"/>
        <a:ext cx="3670689" cy="1864174"/>
      </dsp:txXfrm>
    </dsp:sp>
    <dsp:sp modelId="{D42B7097-2377-4EB2-BA3D-32F3A85F0A90}">
      <dsp:nvSpPr>
        <dsp:cNvPr id="0" name=""/>
        <dsp:cNvSpPr/>
      </dsp:nvSpPr>
      <dsp:spPr>
        <a:xfrm>
          <a:off x="6121059" y="3068102"/>
          <a:ext cx="5191137" cy="2636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>
              <a:solidFill>
                <a:schemeClr val="bg1"/>
              </a:solidFill>
            </a:rPr>
            <a:t>Cette communauté rassemble des personnes de tous les métiers, de tous les niveaux, de toutes les fonctions. Leur rôle est de donner envie de contribuer à la construction du futur, de faire des émules.</a:t>
          </a:r>
          <a:endParaRPr lang="fr-BE" sz="2000" kern="1200" dirty="0"/>
        </a:p>
      </dsp:txBody>
      <dsp:txXfrm>
        <a:off x="6881283" y="3454185"/>
        <a:ext cx="3670689" cy="1864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0D41C-D7F4-4D55-8447-9CB92D4B41A1}">
      <dsp:nvSpPr>
        <dsp:cNvPr id="0" name=""/>
        <dsp:cNvSpPr/>
      </dsp:nvSpPr>
      <dsp:spPr>
        <a:xfrm>
          <a:off x="827078" y="0"/>
          <a:ext cx="9391650" cy="48176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DC1AA-AC47-44E1-B901-3566098B594B}">
      <dsp:nvSpPr>
        <dsp:cNvPr id="0" name=""/>
        <dsp:cNvSpPr/>
      </dsp:nvSpPr>
      <dsp:spPr>
        <a:xfrm>
          <a:off x="3102" y="1445306"/>
          <a:ext cx="1174765" cy="1927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On ne </a:t>
          </a:r>
          <a:r>
            <a:rPr lang="en-US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sait</a:t>
          </a: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 pas qui a </a:t>
          </a:r>
          <a:r>
            <a:rPr lang="en-US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proposé</a:t>
          </a: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l’idée</a:t>
          </a:r>
          <a:endParaRPr lang="fr-BE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449" y="1502653"/>
        <a:ext cx="1060071" cy="1812381"/>
      </dsp:txXfrm>
    </dsp:sp>
    <dsp:sp modelId="{05E2AABB-DA09-4F82-9C75-07DB02446984}">
      <dsp:nvSpPr>
        <dsp:cNvPr id="0" name=""/>
        <dsp:cNvSpPr/>
      </dsp:nvSpPr>
      <dsp:spPr>
        <a:xfrm>
          <a:off x="1236605" y="1445306"/>
          <a:ext cx="1174765" cy="1927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On ne </a:t>
          </a:r>
          <a:r>
            <a:rPr lang="en-US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peut</a:t>
          </a: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mettre</a:t>
          </a: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 en place </a:t>
          </a:r>
          <a:r>
            <a:rPr lang="en-US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toutes</a:t>
          </a: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 les </a:t>
          </a:r>
          <a:r>
            <a:rPr lang="en-US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idées</a:t>
          </a: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certaines</a:t>
          </a: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sont</a:t>
          </a: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opposées</a:t>
          </a: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fr-BE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3952" y="1502653"/>
        <a:ext cx="1060071" cy="1812381"/>
      </dsp:txXfrm>
    </dsp:sp>
    <dsp:sp modelId="{7EC193F3-0393-4CF2-B4DE-05A367044635}">
      <dsp:nvSpPr>
        <dsp:cNvPr id="0" name=""/>
        <dsp:cNvSpPr/>
      </dsp:nvSpPr>
      <dsp:spPr>
        <a:xfrm>
          <a:off x="2470109" y="1445306"/>
          <a:ext cx="1174765" cy="1927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Arial" panose="020B0604020202020204" pitchFamily="34" charset="0"/>
              <a:cs typeface="Arial" panose="020B0604020202020204" pitchFamily="34" charset="0"/>
            </a:rPr>
            <a:t>Idées générales &gt;&lt; idées particulières</a:t>
          </a:r>
          <a:endParaRPr lang="fr-BE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7456" y="1502653"/>
        <a:ext cx="1060071" cy="1812381"/>
      </dsp:txXfrm>
    </dsp:sp>
    <dsp:sp modelId="{32014601-08A0-4472-B176-D3EC5A8A316C}">
      <dsp:nvSpPr>
        <dsp:cNvPr id="0" name=""/>
        <dsp:cNvSpPr/>
      </dsp:nvSpPr>
      <dsp:spPr>
        <a:xfrm>
          <a:off x="3703613" y="1445306"/>
          <a:ext cx="1174765" cy="1927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Arial" panose="020B0604020202020204" pitchFamily="34" charset="0"/>
              <a:cs typeface="Arial" panose="020B0604020202020204" pitchFamily="34" charset="0"/>
            </a:rPr>
            <a:t>Idées concrètes &gt;&lt; idées abstraites</a:t>
          </a:r>
          <a:endParaRPr lang="fr-BE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0960" y="1502653"/>
        <a:ext cx="1060071" cy="1812381"/>
      </dsp:txXfrm>
    </dsp:sp>
    <dsp:sp modelId="{91740359-F198-425E-8903-46239E92BEBD}">
      <dsp:nvSpPr>
        <dsp:cNvPr id="0" name=""/>
        <dsp:cNvSpPr/>
      </dsp:nvSpPr>
      <dsp:spPr>
        <a:xfrm>
          <a:off x="4937117" y="1445306"/>
          <a:ext cx="1174765" cy="1927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Arial" panose="020B0604020202020204" pitchFamily="34" charset="0"/>
              <a:cs typeface="Arial" panose="020B0604020202020204" pitchFamily="34" charset="0"/>
            </a:rPr>
            <a:t>Besoin de trier</a:t>
          </a:r>
          <a:endParaRPr lang="fr-BE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94464" y="1502653"/>
        <a:ext cx="1060071" cy="1812381"/>
      </dsp:txXfrm>
    </dsp:sp>
    <dsp:sp modelId="{508A0856-E918-4BBD-996A-1E549F497658}">
      <dsp:nvSpPr>
        <dsp:cNvPr id="0" name=""/>
        <dsp:cNvSpPr/>
      </dsp:nvSpPr>
      <dsp:spPr>
        <a:xfrm>
          <a:off x="6170621" y="1445306"/>
          <a:ext cx="1174765" cy="1927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Arial" panose="020B0604020202020204" pitchFamily="34" charset="0"/>
              <a:cs typeface="Arial" panose="020B0604020202020204" pitchFamily="34" charset="0"/>
            </a:rPr>
            <a:t>Besoin de regrouper</a:t>
          </a:r>
          <a:endParaRPr lang="fr-BE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27968" y="1502653"/>
        <a:ext cx="1060071" cy="1812381"/>
      </dsp:txXfrm>
    </dsp:sp>
    <dsp:sp modelId="{7342659B-3299-4222-9F34-DADEF1176510}">
      <dsp:nvSpPr>
        <dsp:cNvPr id="0" name=""/>
        <dsp:cNvSpPr/>
      </dsp:nvSpPr>
      <dsp:spPr>
        <a:xfrm>
          <a:off x="7404124" y="1445306"/>
          <a:ext cx="1174765" cy="1927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Arial" panose="020B0604020202020204" pitchFamily="34" charset="0"/>
              <a:cs typeface="Arial" panose="020B0604020202020204" pitchFamily="34" charset="0"/>
            </a:rPr>
            <a:t>Différents angles de vue</a:t>
          </a:r>
          <a:endParaRPr lang="fr-BE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61471" y="1502653"/>
        <a:ext cx="1060071" cy="1812381"/>
      </dsp:txXfrm>
    </dsp:sp>
    <dsp:sp modelId="{AD214FFC-6D28-46C5-975F-E7433A7B9174}">
      <dsp:nvSpPr>
        <dsp:cNvPr id="0" name=""/>
        <dsp:cNvSpPr/>
      </dsp:nvSpPr>
      <dsp:spPr>
        <a:xfrm>
          <a:off x="8637628" y="1445306"/>
          <a:ext cx="1174765" cy="1927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Certaines</a:t>
          </a: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idées</a:t>
          </a: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prendront</a:t>
          </a: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 du temps</a:t>
          </a:r>
          <a:endParaRPr lang="fr-BE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4975" y="1502653"/>
        <a:ext cx="1060071" cy="1812381"/>
      </dsp:txXfrm>
    </dsp:sp>
    <dsp:sp modelId="{1598E610-805E-49E4-803A-6A3260F7EB42}">
      <dsp:nvSpPr>
        <dsp:cNvPr id="0" name=""/>
        <dsp:cNvSpPr/>
      </dsp:nvSpPr>
      <dsp:spPr>
        <a:xfrm>
          <a:off x="9871132" y="1445306"/>
          <a:ext cx="1174765" cy="1927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Arial" panose="020B0604020202020204" pitchFamily="34" charset="0"/>
              <a:cs typeface="Arial" panose="020B0604020202020204" pitchFamily="34" charset="0"/>
            </a:rPr>
            <a:t>Besoin d’assurer un suivi</a:t>
          </a:r>
          <a:endParaRPr lang="fr-BE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28479" y="1502653"/>
        <a:ext cx="1060071" cy="1812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39288-BC69-4C8A-8FBA-17B1D601F6D1}">
      <dsp:nvSpPr>
        <dsp:cNvPr id="0" name=""/>
        <dsp:cNvSpPr/>
      </dsp:nvSpPr>
      <dsp:spPr>
        <a:xfrm>
          <a:off x="1278" y="1679"/>
          <a:ext cx="11141162" cy="1246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5600" kern="1200" dirty="0" smtClean="0">
              <a:latin typeface="Arial" panose="020B0604020202020204" pitchFamily="34" charset="0"/>
              <a:cs typeface="Arial" panose="020B0604020202020204" pitchFamily="34" charset="0"/>
            </a:rPr>
            <a:t>Satisfaction des citoyens</a:t>
          </a:r>
          <a:endParaRPr lang="fr-BE" sz="5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8" y="38179"/>
        <a:ext cx="11068162" cy="1173187"/>
      </dsp:txXfrm>
    </dsp:sp>
    <dsp:sp modelId="{11109C3C-1C67-46A1-9EDE-47205BF78E04}">
      <dsp:nvSpPr>
        <dsp:cNvPr id="0" name=""/>
        <dsp:cNvSpPr/>
      </dsp:nvSpPr>
      <dsp:spPr>
        <a:xfrm>
          <a:off x="1278" y="1391386"/>
          <a:ext cx="7277752" cy="12461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Améliorer le service au citoyen/Mieux accompagner le citoyen dans ses démarches</a:t>
          </a:r>
          <a:endParaRPr lang="fr-BE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8" y="1427886"/>
        <a:ext cx="7204752" cy="1173187"/>
      </dsp:txXfrm>
    </dsp:sp>
    <dsp:sp modelId="{4A36DD93-9F7D-4F15-ADC2-E771B4BBD0C1}">
      <dsp:nvSpPr>
        <dsp:cNvPr id="0" name=""/>
        <dsp:cNvSpPr/>
      </dsp:nvSpPr>
      <dsp:spPr>
        <a:xfrm>
          <a:off x="1278" y="2781092"/>
          <a:ext cx="3564031" cy="1246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Améliorer l'accueil téléphonique, diminuer les attentes et les renvois d'appels qui n'aboutissent pas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fr-B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8" y="2817592"/>
        <a:ext cx="3491031" cy="1173187"/>
      </dsp:txXfrm>
    </dsp:sp>
    <dsp:sp modelId="{2DE735E6-4ECA-4026-8263-94D0E5F8621C}">
      <dsp:nvSpPr>
        <dsp:cNvPr id="0" name=""/>
        <dsp:cNvSpPr/>
      </dsp:nvSpPr>
      <dsp:spPr>
        <a:xfrm>
          <a:off x="1278" y="4170799"/>
          <a:ext cx="3564031" cy="1246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PILOTAGE : AUTRE</a:t>
          </a:r>
          <a:endParaRPr lang="fr-B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8" y="4207299"/>
        <a:ext cx="3491031" cy="1173187"/>
      </dsp:txXfrm>
    </dsp:sp>
    <dsp:sp modelId="{8B73E194-FED4-44F8-8FFB-C3DDE104BBFD}">
      <dsp:nvSpPr>
        <dsp:cNvPr id="0" name=""/>
        <dsp:cNvSpPr/>
      </dsp:nvSpPr>
      <dsp:spPr>
        <a:xfrm>
          <a:off x="3714999" y="2781092"/>
          <a:ext cx="3564031" cy="1246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Améliorer le système de e-rdv pour les guichets citoyens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fr-B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1499" y="2817592"/>
        <a:ext cx="3491031" cy="1173187"/>
      </dsp:txXfrm>
    </dsp:sp>
    <dsp:sp modelId="{EBF17548-8350-4043-A0D2-C71672859CAC}">
      <dsp:nvSpPr>
        <dsp:cNvPr id="0" name=""/>
        <dsp:cNvSpPr/>
      </dsp:nvSpPr>
      <dsp:spPr>
        <a:xfrm>
          <a:off x="3714999" y="4170799"/>
          <a:ext cx="3564031" cy="1246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PILOTAGE : GROUPE DE TRAVAIL</a:t>
          </a:r>
          <a:endParaRPr lang="fr-B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1499" y="4207299"/>
        <a:ext cx="3491031" cy="1173187"/>
      </dsp:txXfrm>
    </dsp:sp>
    <dsp:sp modelId="{C11B5F6A-4C9D-4D7F-980B-702AEB35F185}">
      <dsp:nvSpPr>
        <dsp:cNvPr id="0" name=""/>
        <dsp:cNvSpPr/>
      </dsp:nvSpPr>
      <dsp:spPr>
        <a:xfrm>
          <a:off x="7578409" y="1391386"/>
          <a:ext cx="3564031" cy="12461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Améliorer le cadre de vie des citoyens</a:t>
          </a:r>
          <a:endParaRPr lang="fr-BE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14909" y="1427886"/>
        <a:ext cx="3491031" cy="1173187"/>
      </dsp:txXfrm>
    </dsp:sp>
    <dsp:sp modelId="{2B638262-14EA-4703-97AD-C783457BF1CC}">
      <dsp:nvSpPr>
        <dsp:cNvPr id="0" name=""/>
        <dsp:cNvSpPr/>
      </dsp:nvSpPr>
      <dsp:spPr>
        <a:xfrm>
          <a:off x="7578409" y="2781092"/>
          <a:ext cx="3564031" cy="1246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Aménagement de salles d'attente plus conviviales pour les citoyens - espaces de jeux ou de détente pour les enfants - Ecrans d'informations locales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fr-B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14909" y="2817592"/>
        <a:ext cx="3491031" cy="1173187"/>
      </dsp:txXfrm>
    </dsp:sp>
    <dsp:sp modelId="{FA041C94-8D67-4980-A28D-C848D77FC988}">
      <dsp:nvSpPr>
        <dsp:cNvPr id="0" name=""/>
        <dsp:cNvSpPr/>
      </dsp:nvSpPr>
      <dsp:spPr>
        <a:xfrm>
          <a:off x="7578409" y="4170799"/>
          <a:ext cx="3564031" cy="1246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PILOTAGE : AUTRE (PST?)</a:t>
          </a:r>
          <a:endParaRPr lang="fr-B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14909" y="4207299"/>
        <a:ext cx="3491031" cy="11731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AA0AA-3A22-4920-A5D6-783E5A27F4D1}">
      <dsp:nvSpPr>
        <dsp:cNvPr id="0" name=""/>
        <dsp:cNvSpPr/>
      </dsp:nvSpPr>
      <dsp:spPr>
        <a:xfrm>
          <a:off x="5084" y="1679"/>
          <a:ext cx="11133550" cy="1246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5600" kern="1200" dirty="0" smtClean="0">
              <a:latin typeface="Arial" panose="020B0604020202020204" pitchFamily="34" charset="0"/>
              <a:cs typeface="Arial" panose="020B0604020202020204" pitchFamily="34" charset="0"/>
            </a:rPr>
            <a:t>Bien-être des agents</a:t>
          </a:r>
          <a:endParaRPr lang="fr-BE" sz="5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584" y="38179"/>
        <a:ext cx="11060550" cy="1173187"/>
      </dsp:txXfrm>
    </dsp:sp>
    <dsp:sp modelId="{19349F18-E05F-4CF7-807A-8FE445A9A630}">
      <dsp:nvSpPr>
        <dsp:cNvPr id="0" name=""/>
        <dsp:cNvSpPr/>
      </dsp:nvSpPr>
      <dsp:spPr>
        <a:xfrm>
          <a:off x="5084" y="1391386"/>
          <a:ext cx="4294429" cy="12461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Accompagner professionnellement les agents</a:t>
          </a:r>
          <a:endParaRPr lang="fr-B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584" y="1427886"/>
        <a:ext cx="4221429" cy="1173187"/>
      </dsp:txXfrm>
    </dsp:sp>
    <dsp:sp modelId="{B6CCD2A7-B3D8-48DC-80F1-908A37C5EA67}">
      <dsp:nvSpPr>
        <dsp:cNvPr id="0" name=""/>
        <dsp:cNvSpPr/>
      </dsp:nvSpPr>
      <dsp:spPr>
        <a:xfrm>
          <a:off x="5084" y="2781092"/>
          <a:ext cx="2103050" cy="1246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Engager du personnel compétent là où c'est nécessaire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13</a:t>
          </a:r>
          <a:endParaRPr lang="fr-B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584" y="2817592"/>
        <a:ext cx="2030050" cy="1173187"/>
      </dsp:txXfrm>
    </dsp:sp>
    <dsp:sp modelId="{140682F4-1914-448A-88FB-938C2BDE0F52}">
      <dsp:nvSpPr>
        <dsp:cNvPr id="0" name=""/>
        <dsp:cNvSpPr/>
      </dsp:nvSpPr>
      <dsp:spPr>
        <a:xfrm>
          <a:off x="5084" y="4170799"/>
          <a:ext cx="2103050" cy="1246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PILOTAGE : SERVICE RH</a:t>
          </a:r>
          <a:endParaRPr lang="fr-B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584" y="4207299"/>
        <a:ext cx="2030050" cy="1173187"/>
      </dsp:txXfrm>
    </dsp:sp>
    <dsp:sp modelId="{A41FED28-6E86-4860-80C2-945B21F96170}">
      <dsp:nvSpPr>
        <dsp:cNvPr id="0" name=""/>
        <dsp:cNvSpPr/>
      </dsp:nvSpPr>
      <dsp:spPr>
        <a:xfrm>
          <a:off x="2196463" y="2781092"/>
          <a:ext cx="2103050" cy="1246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Nominations - promotions – mobilités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10</a:t>
          </a:r>
          <a:endParaRPr lang="fr-B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2963" y="2817592"/>
        <a:ext cx="2030050" cy="1173187"/>
      </dsp:txXfrm>
    </dsp:sp>
    <dsp:sp modelId="{E243F444-7049-4E67-9767-269B15D34B41}">
      <dsp:nvSpPr>
        <dsp:cNvPr id="0" name=""/>
        <dsp:cNvSpPr/>
      </dsp:nvSpPr>
      <dsp:spPr>
        <a:xfrm>
          <a:off x="2196463" y="4170799"/>
          <a:ext cx="2103050" cy="1246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PILOTAGE : SERVICE RH</a:t>
          </a:r>
          <a:endParaRPr lang="fr-B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2963" y="4207299"/>
        <a:ext cx="2030050" cy="1173187"/>
      </dsp:txXfrm>
    </dsp:sp>
    <dsp:sp modelId="{D5F7D8BE-EA24-4283-B592-5F3B17F0C7DE}">
      <dsp:nvSpPr>
        <dsp:cNvPr id="0" name=""/>
        <dsp:cNvSpPr/>
      </dsp:nvSpPr>
      <dsp:spPr>
        <a:xfrm>
          <a:off x="4476170" y="1391386"/>
          <a:ext cx="2103050" cy="12461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Acquérir des outils de travail de qualité (</a:t>
          </a:r>
          <a:r>
            <a:rPr lang="fr-BE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ex:véhicules</a:t>
          </a:r>
          <a:r>
            <a:rPr lang="fr-B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, machines..) adaptés et évolutifs</a:t>
          </a:r>
          <a:endParaRPr lang="fr-B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2670" y="1427886"/>
        <a:ext cx="2030050" cy="1173187"/>
      </dsp:txXfrm>
    </dsp:sp>
    <dsp:sp modelId="{4A7548BD-03D2-4501-A3F4-5D56D0650379}">
      <dsp:nvSpPr>
        <dsp:cNvPr id="0" name=""/>
        <dsp:cNvSpPr/>
      </dsp:nvSpPr>
      <dsp:spPr>
        <a:xfrm>
          <a:off x="4476170" y="2781092"/>
          <a:ext cx="2103050" cy="1246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PC portable pour tous notamment pour le télétravail + GSM dans certains cas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fr-B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2670" y="2817592"/>
        <a:ext cx="2030050" cy="1173187"/>
      </dsp:txXfrm>
    </dsp:sp>
    <dsp:sp modelId="{8C3B4C48-DBE6-4C3F-AA81-FE4D58C2F35E}">
      <dsp:nvSpPr>
        <dsp:cNvPr id="0" name=""/>
        <dsp:cNvSpPr/>
      </dsp:nvSpPr>
      <dsp:spPr>
        <a:xfrm>
          <a:off x="4476170" y="4170799"/>
          <a:ext cx="2103050" cy="1246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PILOTAGE : DSI  </a:t>
          </a:r>
          <a:endParaRPr lang="fr-B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2670" y="4207299"/>
        <a:ext cx="2030050" cy="1173187"/>
      </dsp:txXfrm>
    </dsp:sp>
    <dsp:sp modelId="{03D74B76-ED0A-4515-B169-051577EC0A07}">
      <dsp:nvSpPr>
        <dsp:cNvPr id="0" name=""/>
        <dsp:cNvSpPr/>
      </dsp:nvSpPr>
      <dsp:spPr>
        <a:xfrm>
          <a:off x="6755877" y="1391386"/>
          <a:ext cx="2103050" cy="12461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Apprécier le climat de travail</a:t>
          </a:r>
          <a:endParaRPr lang="fr-B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92377" y="1427886"/>
        <a:ext cx="2030050" cy="1173187"/>
      </dsp:txXfrm>
    </dsp:sp>
    <dsp:sp modelId="{1885E6B3-42D0-4F31-82BD-C85E78C707A3}">
      <dsp:nvSpPr>
        <dsp:cNvPr id="0" name=""/>
        <dsp:cNvSpPr/>
      </dsp:nvSpPr>
      <dsp:spPr>
        <a:xfrm>
          <a:off x="6755877" y="2781092"/>
          <a:ext cx="2103050" cy="1246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Améliorer l'accueil des nouveaux agents (parcours)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fr-BE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92377" y="2817592"/>
        <a:ext cx="2030050" cy="1173187"/>
      </dsp:txXfrm>
    </dsp:sp>
    <dsp:sp modelId="{969FEAC1-45AC-4C76-8A9C-F93D8C5E0566}">
      <dsp:nvSpPr>
        <dsp:cNvPr id="0" name=""/>
        <dsp:cNvSpPr/>
      </dsp:nvSpPr>
      <dsp:spPr>
        <a:xfrm>
          <a:off x="6755877" y="4170799"/>
          <a:ext cx="2103050" cy="1246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PILOTAGE : GROUPE DE PROGRES </a:t>
          </a:r>
          <a:endParaRPr lang="fr-B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92377" y="4207299"/>
        <a:ext cx="2030050" cy="1173187"/>
      </dsp:txXfrm>
    </dsp:sp>
    <dsp:sp modelId="{2F5C50AF-47FB-4175-9712-2A5E48815F8A}">
      <dsp:nvSpPr>
        <dsp:cNvPr id="0" name=""/>
        <dsp:cNvSpPr/>
      </dsp:nvSpPr>
      <dsp:spPr>
        <a:xfrm>
          <a:off x="9035584" y="1391386"/>
          <a:ext cx="2103050" cy="12461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Permettre une bonne conciliation entre vie privée et professionnelle</a:t>
          </a:r>
          <a:endParaRPr lang="fr-B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72084" y="1427886"/>
        <a:ext cx="2030050" cy="1173187"/>
      </dsp:txXfrm>
    </dsp:sp>
    <dsp:sp modelId="{E5E7A780-B29D-4438-8F39-45EDA9A5C352}">
      <dsp:nvSpPr>
        <dsp:cNvPr id="0" name=""/>
        <dsp:cNvSpPr/>
      </dsp:nvSpPr>
      <dsp:spPr>
        <a:xfrm>
          <a:off x="9035584" y="2781092"/>
          <a:ext cx="2103050" cy="1246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Développer le télétravail (structurel)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fr-B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72084" y="2817592"/>
        <a:ext cx="2030050" cy="1173187"/>
      </dsp:txXfrm>
    </dsp:sp>
    <dsp:sp modelId="{02CCA9F5-59D1-4332-9D8E-83E8E4289BB8}">
      <dsp:nvSpPr>
        <dsp:cNvPr id="0" name=""/>
        <dsp:cNvSpPr/>
      </dsp:nvSpPr>
      <dsp:spPr>
        <a:xfrm>
          <a:off x="9035584" y="4170799"/>
          <a:ext cx="2103050" cy="1246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PILOTAGE : DG</a:t>
          </a:r>
          <a:endParaRPr lang="fr-B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72084" y="4207299"/>
        <a:ext cx="2030050" cy="11731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47704-207C-41C3-AE05-BFE0597F5B08}">
      <dsp:nvSpPr>
        <dsp:cNvPr id="0" name=""/>
        <dsp:cNvSpPr/>
      </dsp:nvSpPr>
      <dsp:spPr>
        <a:xfrm>
          <a:off x="1278" y="1679"/>
          <a:ext cx="11141162" cy="1246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5500" kern="1200" dirty="0" smtClean="0">
              <a:latin typeface="Arial" panose="020B0604020202020204" pitchFamily="34" charset="0"/>
              <a:cs typeface="Arial" panose="020B0604020202020204" pitchFamily="34" charset="0"/>
            </a:rPr>
            <a:t>Modernisation des outils de travail</a:t>
          </a:r>
          <a:endParaRPr lang="fr-BE" sz="5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8" y="38179"/>
        <a:ext cx="11068162" cy="1173187"/>
      </dsp:txXfrm>
    </dsp:sp>
    <dsp:sp modelId="{F6070BF6-F81F-4CE1-B3BF-76179708595C}">
      <dsp:nvSpPr>
        <dsp:cNvPr id="0" name=""/>
        <dsp:cNvSpPr/>
      </dsp:nvSpPr>
      <dsp:spPr>
        <a:xfrm>
          <a:off x="1278" y="1391386"/>
          <a:ext cx="7277752" cy="12461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Rénover les bâtiments (occupés par des agents) communaux</a:t>
          </a:r>
          <a:endParaRPr lang="fr-BE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8" y="1427886"/>
        <a:ext cx="7204752" cy="1173187"/>
      </dsp:txXfrm>
    </dsp:sp>
    <dsp:sp modelId="{B765368F-311A-471D-A503-DB4FEF4416AC}">
      <dsp:nvSpPr>
        <dsp:cNvPr id="0" name=""/>
        <dsp:cNvSpPr/>
      </dsp:nvSpPr>
      <dsp:spPr>
        <a:xfrm>
          <a:off x="1278" y="2781092"/>
          <a:ext cx="3564031" cy="1246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Avoir un espace de travail commun agréable + ordinateur portable + coin détente pour le temps de midi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fr-B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8" y="2817592"/>
        <a:ext cx="3491031" cy="1173187"/>
      </dsp:txXfrm>
    </dsp:sp>
    <dsp:sp modelId="{F351BC08-2CF3-4521-BEA6-B91BD2DF4DD2}">
      <dsp:nvSpPr>
        <dsp:cNvPr id="0" name=""/>
        <dsp:cNvSpPr/>
      </dsp:nvSpPr>
      <dsp:spPr>
        <a:xfrm>
          <a:off x="1278" y="4170799"/>
          <a:ext cx="3564031" cy="1246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PILOTAGE : GROUPE DE TRAVAIL</a:t>
          </a:r>
          <a:endParaRPr lang="fr-B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8" y="4207299"/>
        <a:ext cx="3491031" cy="1173187"/>
      </dsp:txXfrm>
    </dsp:sp>
    <dsp:sp modelId="{4EF142E1-5ADC-4B90-9BBE-435070ED7061}">
      <dsp:nvSpPr>
        <dsp:cNvPr id="0" name=""/>
        <dsp:cNvSpPr/>
      </dsp:nvSpPr>
      <dsp:spPr>
        <a:xfrm>
          <a:off x="3714999" y="2781092"/>
          <a:ext cx="3564031" cy="1246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Rénover les bâtiments (occupés par des agents) communaux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fr-B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1499" y="2817592"/>
        <a:ext cx="3491031" cy="1173187"/>
      </dsp:txXfrm>
    </dsp:sp>
    <dsp:sp modelId="{4E73C6F1-EF32-429F-8D1D-4B44F98EC958}">
      <dsp:nvSpPr>
        <dsp:cNvPr id="0" name=""/>
        <dsp:cNvSpPr/>
      </dsp:nvSpPr>
      <dsp:spPr>
        <a:xfrm>
          <a:off x="3714999" y="4170799"/>
          <a:ext cx="3564031" cy="1246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PILOTAGE : AUTRE</a:t>
          </a:r>
          <a:endParaRPr lang="fr-B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1499" y="4207299"/>
        <a:ext cx="3491031" cy="1173187"/>
      </dsp:txXfrm>
    </dsp:sp>
    <dsp:sp modelId="{87C3524C-1DC4-49B6-8366-01FB301AC786}">
      <dsp:nvSpPr>
        <dsp:cNvPr id="0" name=""/>
        <dsp:cNvSpPr/>
      </dsp:nvSpPr>
      <dsp:spPr>
        <a:xfrm>
          <a:off x="7578409" y="1391386"/>
          <a:ext cx="3564031" cy="12461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Mieux informer/communiquer avec  le citoyen</a:t>
          </a:r>
          <a:endParaRPr lang="fr-BE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14909" y="1427886"/>
        <a:ext cx="3491031" cy="1173187"/>
      </dsp:txXfrm>
    </dsp:sp>
    <dsp:sp modelId="{D49F001B-F1E7-4242-BBEC-23A4A7E0792C}">
      <dsp:nvSpPr>
        <dsp:cNvPr id="0" name=""/>
        <dsp:cNvSpPr/>
      </dsp:nvSpPr>
      <dsp:spPr>
        <a:xfrm>
          <a:off x="7578409" y="2781092"/>
          <a:ext cx="3564031" cy="1246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Facebook - promotion par réseaux sociaux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fr-B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14909" y="2817592"/>
        <a:ext cx="3491031" cy="1173187"/>
      </dsp:txXfrm>
    </dsp:sp>
    <dsp:sp modelId="{F951BAD7-ED8E-4F67-B9DE-2F4532033566}">
      <dsp:nvSpPr>
        <dsp:cNvPr id="0" name=""/>
        <dsp:cNvSpPr/>
      </dsp:nvSpPr>
      <dsp:spPr>
        <a:xfrm>
          <a:off x="7578409" y="4170799"/>
          <a:ext cx="3564031" cy="1246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PILOTAGE : SERVICE COM</a:t>
          </a:r>
          <a:endParaRPr lang="fr-B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14909" y="4207299"/>
        <a:ext cx="3491031" cy="11731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46F0C-E77E-4E72-9EBD-DCAA0D130395}">
      <dsp:nvSpPr>
        <dsp:cNvPr id="0" name=""/>
        <dsp:cNvSpPr/>
      </dsp:nvSpPr>
      <dsp:spPr>
        <a:xfrm>
          <a:off x="1278" y="1679"/>
          <a:ext cx="11141162" cy="1246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5600" kern="1200" dirty="0" smtClean="0">
              <a:latin typeface="Arial" panose="020B0604020202020204" pitchFamily="34" charset="0"/>
              <a:cs typeface="Arial" panose="020B0604020202020204" pitchFamily="34" charset="0"/>
            </a:rPr>
            <a:t>Actualisation des compétences</a:t>
          </a:r>
          <a:endParaRPr lang="fr-BE" sz="5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8" y="38179"/>
        <a:ext cx="11068162" cy="1173187"/>
      </dsp:txXfrm>
    </dsp:sp>
    <dsp:sp modelId="{4A365F62-8C60-455A-9493-8F5C980B71B0}">
      <dsp:nvSpPr>
        <dsp:cNvPr id="0" name=""/>
        <dsp:cNvSpPr/>
      </dsp:nvSpPr>
      <dsp:spPr>
        <a:xfrm>
          <a:off x="1278" y="1391386"/>
          <a:ext cx="7277752" cy="12461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Améliorer les connaissances individuelles</a:t>
          </a:r>
          <a:endParaRPr lang="fr-BE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8" y="1427886"/>
        <a:ext cx="7204752" cy="1173187"/>
      </dsp:txXfrm>
    </dsp:sp>
    <dsp:sp modelId="{D6FEF156-DF42-4642-A33A-31D9E8F3BA03}">
      <dsp:nvSpPr>
        <dsp:cNvPr id="0" name=""/>
        <dsp:cNvSpPr/>
      </dsp:nvSpPr>
      <dsp:spPr>
        <a:xfrm>
          <a:off x="1278" y="2781092"/>
          <a:ext cx="3564031" cy="1246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Un parcours de formation de l’agent dès son entrée en fonction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fr-BE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8" y="2817592"/>
        <a:ext cx="3491031" cy="1173187"/>
      </dsp:txXfrm>
    </dsp:sp>
    <dsp:sp modelId="{1C3B16DC-09C2-4002-92B5-4EBA9457510C}">
      <dsp:nvSpPr>
        <dsp:cNvPr id="0" name=""/>
        <dsp:cNvSpPr/>
      </dsp:nvSpPr>
      <dsp:spPr>
        <a:xfrm>
          <a:off x="1278" y="4170799"/>
          <a:ext cx="3564031" cy="1246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PILOTAGE : SERVICE RH</a:t>
          </a:r>
          <a:endParaRPr lang="fr-BE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8" y="4207299"/>
        <a:ext cx="3491031" cy="1173187"/>
      </dsp:txXfrm>
    </dsp:sp>
    <dsp:sp modelId="{56F9F00D-0C80-40CC-9BA4-E1164A1AEAFF}">
      <dsp:nvSpPr>
        <dsp:cNvPr id="0" name=""/>
        <dsp:cNvSpPr/>
      </dsp:nvSpPr>
      <dsp:spPr>
        <a:xfrm>
          <a:off x="3714999" y="2781092"/>
          <a:ext cx="3564031" cy="1246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Formation continue adaptée obligatoire pour chaque agent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>
        <a:off x="3751499" y="2817592"/>
        <a:ext cx="3491031" cy="1173187"/>
      </dsp:txXfrm>
    </dsp:sp>
    <dsp:sp modelId="{0FBFA69C-97C3-46F0-873F-20F38A4B935C}">
      <dsp:nvSpPr>
        <dsp:cNvPr id="0" name=""/>
        <dsp:cNvSpPr/>
      </dsp:nvSpPr>
      <dsp:spPr>
        <a:xfrm>
          <a:off x="3714999" y="4170799"/>
          <a:ext cx="3564031" cy="1246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PILOTAGE : ACADEMIE</a:t>
          </a:r>
          <a:endParaRPr lang="fr-BE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1499" y="4207299"/>
        <a:ext cx="3491031" cy="1173187"/>
      </dsp:txXfrm>
    </dsp:sp>
    <dsp:sp modelId="{1B36CC7A-7778-4E92-B962-8C9CFEFCB097}">
      <dsp:nvSpPr>
        <dsp:cNvPr id="0" name=""/>
        <dsp:cNvSpPr/>
      </dsp:nvSpPr>
      <dsp:spPr>
        <a:xfrm>
          <a:off x="7578409" y="1391386"/>
          <a:ext cx="3564031" cy="12461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Disposer de compétences utiles</a:t>
          </a:r>
          <a:endParaRPr lang="fr-BE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14909" y="1427886"/>
        <a:ext cx="3491031" cy="1173187"/>
      </dsp:txXfrm>
    </dsp:sp>
    <dsp:sp modelId="{FC887669-DD91-435F-8CB0-89EA636DE4E6}">
      <dsp:nvSpPr>
        <dsp:cNvPr id="0" name=""/>
        <dsp:cNvSpPr/>
      </dsp:nvSpPr>
      <dsp:spPr>
        <a:xfrm>
          <a:off x="7578409" y="2781092"/>
          <a:ext cx="3564031" cy="1246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Formations ciblées pour avoir du "répondant" lors des réunions de chantier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fr-BE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14909" y="2817592"/>
        <a:ext cx="3491031" cy="1173187"/>
      </dsp:txXfrm>
    </dsp:sp>
    <dsp:sp modelId="{BA8D803F-E24E-4B3C-80BC-8B0D951AFA0F}">
      <dsp:nvSpPr>
        <dsp:cNvPr id="0" name=""/>
        <dsp:cNvSpPr/>
      </dsp:nvSpPr>
      <dsp:spPr>
        <a:xfrm>
          <a:off x="7578409" y="4170799"/>
          <a:ext cx="3564031" cy="1246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PILOTAGE : ACADEMIE</a:t>
          </a:r>
          <a:endParaRPr lang="fr-BE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14909" y="4207299"/>
        <a:ext cx="3491031" cy="11731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39FFD-3F5E-4745-94E2-6F17F9B4FD7A}">
      <dsp:nvSpPr>
        <dsp:cNvPr id="0" name=""/>
        <dsp:cNvSpPr/>
      </dsp:nvSpPr>
      <dsp:spPr>
        <a:xfrm>
          <a:off x="1278" y="1679"/>
          <a:ext cx="11141162" cy="1246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5600" kern="1200" dirty="0" smtClean="0">
              <a:latin typeface="Arial" panose="020B0604020202020204" pitchFamily="34" charset="0"/>
              <a:cs typeface="Arial" panose="020B0604020202020204" pitchFamily="34" charset="0"/>
            </a:rPr>
            <a:t>Développement durable</a:t>
          </a:r>
          <a:endParaRPr lang="fr-BE" sz="5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8" y="38179"/>
        <a:ext cx="11068162" cy="1173187"/>
      </dsp:txXfrm>
    </dsp:sp>
    <dsp:sp modelId="{14513DD8-26CE-4108-A138-DD5FDD323C1A}">
      <dsp:nvSpPr>
        <dsp:cNvPr id="0" name=""/>
        <dsp:cNvSpPr/>
      </dsp:nvSpPr>
      <dsp:spPr>
        <a:xfrm>
          <a:off x="1278" y="1391386"/>
          <a:ext cx="7277752" cy="12461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Consommer responsable</a:t>
          </a:r>
          <a:endParaRPr lang="fr-BE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8" y="1427886"/>
        <a:ext cx="7204752" cy="1173187"/>
      </dsp:txXfrm>
    </dsp:sp>
    <dsp:sp modelId="{955795FE-30AE-42F8-ACCE-40A9835588E1}">
      <dsp:nvSpPr>
        <dsp:cNvPr id="0" name=""/>
        <dsp:cNvSpPr/>
      </dsp:nvSpPr>
      <dsp:spPr>
        <a:xfrm>
          <a:off x="1278" y="2781092"/>
          <a:ext cx="3564031" cy="1246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Tri de A à Z des déchets (PMC, papier..) dans tous les bâtiments administratifs (amélioration)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fr-BE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8" y="2817592"/>
        <a:ext cx="3491031" cy="1173187"/>
      </dsp:txXfrm>
    </dsp:sp>
    <dsp:sp modelId="{1DA02CCF-2271-479F-A317-848574FFEA7E}">
      <dsp:nvSpPr>
        <dsp:cNvPr id="0" name=""/>
        <dsp:cNvSpPr/>
      </dsp:nvSpPr>
      <dsp:spPr>
        <a:xfrm>
          <a:off x="1278" y="4170799"/>
          <a:ext cx="3564031" cy="1246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PILOTAGE : GROUPE DE TRAVAIL</a:t>
          </a:r>
          <a:endParaRPr lang="fr-BE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78" y="4207299"/>
        <a:ext cx="3491031" cy="1173187"/>
      </dsp:txXfrm>
    </dsp:sp>
    <dsp:sp modelId="{33A2A377-0703-4773-AF21-627B31952940}">
      <dsp:nvSpPr>
        <dsp:cNvPr id="0" name=""/>
        <dsp:cNvSpPr/>
      </dsp:nvSpPr>
      <dsp:spPr>
        <a:xfrm>
          <a:off x="3714999" y="2781092"/>
          <a:ext cx="3564031" cy="1246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Favoriser l'outil informatique pour limiter l'utilisation de papier (ex: fiches salariales par e-mail..)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sp:txBody>
      <dsp:txXfrm>
        <a:off x="3751499" y="2817592"/>
        <a:ext cx="3491031" cy="1173187"/>
      </dsp:txXfrm>
    </dsp:sp>
    <dsp:sp modelId="{20CD06B2-5A45-40F0-ADDB-F16EC3895366}">
      <dsp:nvSpPr>
        <dsp:cNvPr id="0" name=""/>
        <dsp:cNvSpPr/>
      </dsp:nvSpPr>
      <dsp:spPr>
        <a:xfrm>
          <a:off x="3714999" y="4170799"/>
          <a:ext cx="3564031" cy="1246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PILOTAGE : GROUPE DE TRAVAIL</a:t>
          </a:r>
          <a:endParaRPr lang="fr-BE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1499" y="4207299"/>
        <a:ext cx="3491031" cy="1173187"/>
      </dsp:txXfrm>
    </dsp:sp>
    <dsp:sp modelId="{E19D04EA-86D7-499B-B6A6-8810DD1BE167}">
      <dsp:nvSpPr>
        <dsp:cNvPr id="0" name=""/>
        <dsp:cNvSpPr/>
      </dsp:nvSpPr>
      <dsp:spPr>
        <a:xfrm>
          <a:off x="7578409" y="1391386"/>
          <a:ext cx="3564031" cy="12461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Optimaliser la gestion énergétique</a:t>
          </a:r>
          <a:endParaRPr lang="fr-BE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14909" y="1427886"/>
        <a:ext cx="3491031" cy="1173187"/>
      </dsp:txXfrm>
    </dsp:sp>
    <dsp:sp modelId="{8D6527F0-1B6D-479E-800D-C313B370535D}">
      <dsp:nvSpPr>
        <dsp:cNvPr id="0" name=""/>
        <dsp:cNvSpPr/>
      </dsp:nvSpPr>
      <dsp:spPr>
        <a:xfrm>
          <a:off x="7578409" y="2781092"/>
          <a:ext cx="3564031" cy="1246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Placer des panneaux photovoltaïques sur le toit des bâtiments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fr-BE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14909" y="2817592"/>
        <a:ext cx="3491031" cy="1173187"/>
      </dsp:txXfrm>
    </dsp:sp>
    <dsp:sp modelId="{3100690F-108A-490B-ABCA-4AEEAF611C17}">
      <dsp:nvSpPr>
        <dsp:cNvPr id="0" name=""/>
        <dsp:cNvSpPr/>
      </dsp:nvSpPr>
      <dsp:spPr>
        <a:xfrm>
          <a:off x="7578409" y="4170799"/>
          <a:ext cx="3564031" cy="1246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PILOTAGE : PST</a:t>
          </a:r>
          <a:endParaRPr lang="fr-BE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14909" y="4207299"/>
        <a:ext cx="3491031" cy="1173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0.91997</cdr:y>
    </cdr:from>
    <cdr:to>
      <cdr:x>1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-609600" y="4090314"/>
          <a:ext cx="10159999" cy="355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742950" lvl="1" indent="-285750">
            <a:lnSpc>
              <a:spcPct val="107000"/>
            </a:lnSpc>
            <a:spcAft>
              <a:spcPts val="800"/>
            </a:spcAft>
            <a:buFont typeface="Arial" panose="020B0604020202020204" pitchFamily="34" charset="0"/>
            <a:buChar char="•"/>
          </a:pPr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531 « post-it » → 321 idées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8BA-0688-4DE9-A4B5-FBFCD0791DC5}" type="datetimeFigureOut">
              <a:rPr lang="fr-BE" smtClean="0"/>
              <a:t>10/10/2022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62F39-42E9-4620-A752-B9A04003E4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930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(Attention titre en GRAS et sous-titre normal – Toujours utiliser la police ARIAL) – Ecrire</a:t>
            </a:r>
            <a:r>
              <a:rPr lang="fr-BE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le texte en Majuscule</a:t>
            </a:r>
            <a:endParaRPr lang="fr-B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777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2187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2142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5406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7725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Photo pleine</a:t>
            </a:r>
            <a:r>
              <a:rPr lang="fr-BE" baseline="0" dirty="0" smtClean="0"/>
              <a:t> page si possible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6160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Toujours utiliser</a:t>
            </a:r>
            <a:r>
              <a:rPr lang="fr-BE" sz="1600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police ARIAL </a:t>
            </a:r>
            <a:endParaRPr lang="fr-B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051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>
                <a:solidFill>
                  <a:prstClr val="black"/>
                </a:solidFill>
              </a:rPr>
              <a:pPr/>
              <a:t>3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91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414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321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6618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2459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9306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344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0F7AA41-2C63-419C-A55A-D4E58E74E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E705D14-5D71-48F7-925A-998A83DA3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3304EE6-39D5-437E-9AA9-07E2C149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60F2-2285-4B64-BBAD-DEFF3C6AFF64}" type="datetime1">
              <a:rPr lang="fr-BE" smtClean="0"/>
              <a:t>10/10/2022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CF5435D-EC78-4269-8687-BF767F26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417E759-9279-498D-BCDD-4955E09C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880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FA00F9-7C7F-4F3D-B71D-2A305799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C2D13E04-2050-45D6-9D01-786BDAA3A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C7A4114-5BCD-4DCC-B05D-10E20DD5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AE39-2BD4-44FC-8533-4F14E1E47EA8}" type="datetime1">
              <a:rPr lang="fr-BE" smtClean="0"/>
              <a:t>10/10/2022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13EC621-78C1-418F-B036-F1AB7812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4C22A27-A23B-4BD4-B860-6D9FCAFC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513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B3A31B35-8152-4069-B465-D42A059FB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20FB70F7-7499-450A-A8FC-3C1707F3A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0D8D570-17F0-40B9-A0FD-7C2557FE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57FB-0A89-41BC-9229-FC787D916F5A}" type="datetime1">
              <a:rPr lang="fr-BE" smtClean="0"/>
              <a:t>10/10/2022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73C3E0D-8E71-4F6E-BA36-8E06AFBF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83EF0F9-352F-4BD2-A4CE-7B93F26F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34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6B37D9E-2DCD-4E4D-AD41-FEB16AF9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72F3938-D86C-4171-BEB7-D7879137B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42E9198-3265-42A3-BFE2-79811519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9018-6450-48CE-8201-5565DCCD92D5}" type="datetime1">
              <a:rPr lang="fr-BE" smtClean="0"/>
              <a:t>10/10/2022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0A09BF2-A36E-4B11-937D-54B8557A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855E33F-5673-470C-A594-915FA023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559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7941E41-7A8E-4748-8FB0-CF3045BD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8548855-47D8-4E99-8D10-BD360D7A8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9F95786-314C-47FB-8DFB-6FFC9829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2A07-1268-4348-AFD5-67896A6FE555}" type="datetime1">
              <a:rPr lang="fr-BE" smtClean="0"/>
              <a:t>10/10/2022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9711B90-F0C6-46D8-A0E7-14B7564F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08C5EEC-1E36-41B0-8ED4-34EE4E2F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301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ACC3597-CE3C-4DFC-807C-8722902A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04DEEB9-CD18-4E40-9E67-3FA5680A5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C3EEB337-FA17-430A-9746-627C28FEA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97FC6629-484B-4912-B871-0BDB9C2E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A9D5-3F0B-4357-ABDA-33055FA26324}" type="datetime1">
              <a:rPr lang="fr-BE" smtClean="0"/>
              <a:t>10/10/2022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7071169-9B84-4198-BC46-94C10018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FD08704-EA3E-436B-9AB0-A6DA629E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742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66D67CF-12AF-4090-A3FF-999ACFB9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409EF37-6DAD-4B57-B0A2-14EBDB3AA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F51D579A-664F-4AAA-8907-0DA00DD16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383AE7F2-35C8-44EE-9D75-3BFE7F5FE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46618260-5AF2-4161-9939-9429107CF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70BFE0F4-5F05-4F44-A060-CD838859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F898-832F-480E-A275-2D16EFF38545}" type="datetime1">
              <a:rPr lang="fr-BE" smtClean="0"/>
              <a:t>10/10/2022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E92365C0-AE22-478E-A05C-B61B7E03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301E8598-7EC8-44C6-ADF5-C54DAADE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486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BAF6FFC-445F-4CB5-9C69-67F3D296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D521AB1E-7839-49E9-92B1-54E2CBD3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3337-7DB1-406F-8F17-59AE5AEC36F8}" type="datetime1">
              <a:rPr lang="fr-BE" smtClean="0"/>
              <a:t>10/10/2022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FC74FEF9-82F9-4A7F-9702-128AD615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3462F5C7-1554-4D21-ACB6-368487D1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008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824C1242-9451-4000-882F-744A4904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7CE4-2AD2-4BEE-8FE6-751836F03A36}" type="datetime1">
              <a:rPr lang="fr-BE" smtClean="0"/>
              <a:t>10/10/2022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DBBDF463-1ED2-4F61-843E-F8BD92B5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6773075-ACD9-4A7B-B74E-660BBB89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484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CD9D7CB-B76B-409C-B6AA-0D051620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170206A-1B18-4EAB-B3FC-7FEBE590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4478148F-3103-4DED-BF8E-87DFEFB1F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2809FF42-81A2-4C33-9D69-DAEF1B0E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5255-C315-42D4-8E41-C91958447722}" type="datetime1">
              <a:rPr lang="fr-BE" smtClean="0"/>
              <a:t>10/10/2022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8896B42-A84E-459A-B577-F109F866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A9D4C34-F1CF-4BF1-9BC0-93FE62F3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026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262D853-A214-42C5-AE2F-11614BBB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0E48F75E-3ADD-42E6-929E-ABBBE097D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8805D6D-C31F-495C-860C-0832C0DA6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AB263ED7-8EAE-4A10-8C9E-1AD648E6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C4EC-B800-4AC4-8B98-6699DF5163CA}" type="datetime1">
              <a:rPr lang="fr-BE" smtClean="0"/>
              <a:t>10/10/2022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100E3689-383A-485B-8A68-EB530CDA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FB4F993-F363-4EE4-BEF0-569D0A44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358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A5CA9915-2188-4503-8566-A1555372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67F2C9C-1D5D-47B6-B4DF-73CB1905F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AD8FF18-DD50-42AA-B863-5780138F0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F94E-E8DF-4358-A1F6-13DC7B009B98}" type="datetime1">
              <a:rPr lang="fr-BE" smtClean="0"/>
              <a:t>10/10/2022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AEAEB16-8D36-4CBE-975A-F3A5094CD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195339C-C9B6-444F-984D-5642906AB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778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1846" y="1926465"/>
            <a:ext cx="8517899" cy="1957393"/>
          </a:xfrm>
        </p:spPr>
        <p:txBody>
          <a:bodyPr>
            <a:normAutofit/>
          </a:bodyPr>
          <a:lstStyle/>
          <a:p>
            <a:pPr algn="l"/>
            <a:r>
              <a:rPr lang="fr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DE TRANSFORMATION</a:t>
            </a:r>
            <a:endParaRPr lang="fr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1846" y="3883858"/>
            <a:ext cx="9730613" cy="1337997"/>
          </a:xfrm>
        </p:spPr>
        <p:txBody>
          <a:bodyPr>
            <a:normAutofit/>
          </a:bodyPr>
          <a:lstStyle/>
          <a:p>
            <a:pPr algn="l"/>
            <a:r>
              <a:rPr lang="fr-B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AMBASSADEURS</a:t>
            </a:r>
          </a:p>
          <a:p>
            <a:pPr algn="l"/>
            <a:r>
              <a:rPr lang="fr-B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LES IDEES ET APRES?</a:t>
            </a:r>
          </a:p>
        </p:txBody>
      </p:sp>
      <p:pic>
        <p:nvPicPr>
          <p:cNvPr id="37" name="Image 36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146A1915-FA17-4B3A-9FFD-52BB921133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r="44887"/>
          <a:stretch/>
        </p:blipFill>
        <p:spPr>
          <a:xfrm>
            <a:off x="9435830" y="157171"/>
            <a:ext cx="2585533" cy="3825109"/>
          </a:xfrm>
          <a:prstGeom prst="rect">
            <a:avLst/>
          </a:prstGeom>
          <a:effectLst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5939673"/>
            <a:ext cx="12192000" cy="901074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VILLE DE CHARLEROI – SERVICE  METHODES ET PROCESSUS – O.DRAGUET 					13 octobre 2022</a:t>
            </a:r>
            <a:endParaRPr lang="fr-B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2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83748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Ambassadeurs -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idées..et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puis?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34921308"/>
              </p:ext>
            </p:extLst>
          </p:nvPr>
        </p:nvGraphicFramePr>
        <p:xfrm>
          <a:off x="715771" y="719666"/>
          <a:ext cx="111437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27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1AA0AA-3A22-4920-A5D6-783E5A27F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8F1AA0AA-3A22-4920-A5D6-783E5A27F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8F1AA0AA-3A22-4920-A5D6-783E5A27F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8F1AA0AA-3A22-4920-A5D6-783E5A27F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8F1AA0AA-3A22-4920-A5D6-783E5A27F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349F18-E05F-4CF7-807A-8FE445A9A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19349F18-E05F-4CF7-807A-8FE445A9A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19349F18-E05F-4CF7-807A-8FE445A9A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19349F18-E05F-4CF7-807A-8FE445A9A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19349F18-E05F-4CF7-807A-8FE445A9A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F7D8BE-EA24-4283-B592-5F3B17F0C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D5F7D8BE-EA24-4283-B592-5F3B17F0C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D5F7D8BE-EA24-4283-B592-5F3B17F0C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D5F7D8BE-EA24-4283-B592-5F3B17F0C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D5F7D8BE-EA24-4283-B592-5F3B17F0C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D74B76-ED0A-4515-B169-051577EC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03D74B76-ED0A-4515-B169-051577EC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03D74B76-ED0A-4515-B169-051577EC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03D74B76-ED0A-4515-B169-051577EC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03D74B76-ED0A-4515-B169-051577EC0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5C50AF-47FB-4175-9712-2A5E48815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2F5C50AF-47FB-4175-9712-2A5E48815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2F5C50AF-47FB-4175-9712-2A5E48815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2F5C50AF-47FB-4175-9712-2A5E48815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2F5C50AF-47FB-4175-9712-2A5E48815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CCD2A7-B3D8-48DC-80F1-908A37C5E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B6CCD2A7-B3D8-48DC-80F1-908A37C5E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B6CCD2A7-B3D8-48DC-80F1-908A37C5E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B6CCD2A7-B3D8-48DC-80F1-908A37C5E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B6CCD2A7-B3D8-48DC-80F1-908A37C5E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1FED28-6E86-4860-80C2-945B21F9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A41FED28-6E86-4860-80C2-945B21F9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A41FED28-6E86-4860-80C2-945B21F9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A41FED28-6E86-4860-80C2-945B21F9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A41FED28-6E86-4860-80C2-945B21F9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7548BD-03D2-4501-A3F4-5D56D065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graphicEl>
                                              <a:dgm id="{4A7548BD-03D2-4501-A3F4-5D56D065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4A7548BD-03D2-4501-A3F4-5D56D065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4A7548BD-03D2-4501-A3F4-5D56D065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dgm id="{4A7548BD-03D2-4501-A3F4-5D56D0650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5E6B3-42D0-4F31-82BD-C85E78C70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1885E6B3-42D0-4F31-82BD-C85E78C70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graphicEl>
                                              <a:dgm id="{1885E6B3-42D0-4F31-82BD-C85E78C70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1885E6B3-42D0-4F31-82BD-C85E78C70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graphicEl>
                                              <a:dgm id="{1885E6B3-42D0-4F31-82BD-C85E78C70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E7A780-B29D-4438-8F39-45EDA9A5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E5E7A780-B29D-4438-8F39-45EDA9A5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graphicEl>
                                              <a:dgm id="{E5E7A780-B29D-4438-8F39-45EDA9A5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E5E7A780-B29D-4438-8F39-45EDA9A5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graphicEl>
                                              <a:dgm id="{E5E7A780-B29D-4438-8F39-45EDA9A5C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0682F4-1914-448A-88FB-938C2BDE0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140682F4-1914-448A-88FB-938C2BDE0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140682F4-1914-448A-88FB-938C2BDE0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140682F4-1914-448A-88FB-938C2BDE0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graphicEl>
                                              <a:dgm id="{140682F4-1914-448A-88FB-938C2BDE0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43F444-7049-4E67-9767-269B15D34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graphicEl>
                                              <a:dgm id="{E243F444-7049-4E67-9767-269B15D34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E243F444-7049-4E67-9767-269B15D34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E243F444-7049-4E67-9767-269B15D34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graphicEl>
                                              <a:dgm id="{E243F444-7049-4E67-9767-269B15D34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3B4C48-DBE6-4C3F-AA81-FE4D58C2F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8C3B4C48-DBE6-4C3F-AA81-FE4D58C2F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8C3B4C48-DBE6-4C3F-AA81-FE4D58C2F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graphicEl>
                                              <a:dgm id="{8C3B4C48-DBE6-4C3F-AA81-FE4D58C2F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graphicEl>
                                              <a:dgm id="{8C3B4C48-DBE6-4C3F-AA81-FE4D58C2F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9FEAC1-45AC-4C76-8A9C-F93D8C5E0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graphicEl>
                                              <a:dgm id="{969FEAC1-45AC-4C76-8A9C-F93D8C5E0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969FEAC1-45AC-4C76-8A9C-F93D8C5E0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graphicEl>
                                              <a:dgm id="{969FEAC1-45AC-4C76-8A9C-F93D8C5E0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graphicEl>
                                              <a:dgm id="{969FEAC1-45AC-4C76-8A9C-F93D8C5E0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CCA9F5-59D1-4332-9D8E-83E8E4289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graphicEl>
                                              <a:dgm id="{02CCA9F5-59D1-4332-9D8E-83E8E4289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graphicEl>
                                              <a:dgm id="{02CCA9F5-59D1-4332-9D8E-83E8E4289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graphicEl>
                                              <a:dgm id="{02CCA9F5-59D1-4332-9D8E-83E8E4289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graphicEl>
                                              <a:dgm id="{02CCA9F5-59D1-4332-9D8E-83E8E4289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83748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Ambassadeurs -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idées..et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puis?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288139925"/>
              </p:ext>
            </p:extLst>
          </p:nvPr>
        </p:nvGraphicFramePr>
        <p:xfrm>
          <a:off x="715771" y="719666"/>
          <a:ext cx="111437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2142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347704-207C-41C3-AE05-BFE0597F5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C2347704-207C-41C3-AE05-BFE0597F5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C2347704-207C-41C3-AE05-BFE0597F5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C2347704-207C-41C3-AE05-BFE0597F5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C2347704-207C-41C3-AE05-BFE0597F5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070BF6-F81F-4CE1-B3BF-761797085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F6070BF6-F81F-4CE1-B3BF-761797085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F6070BF6-F81F-4CE1-B3BF-761797085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F6070BF6-F81F-4CE1-B3BF-761797085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F6070BF6-F81F-4CE1-B3BF-761797085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C3524C-1DC4-49B6-8366-01FB301AC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87C3524C-1DC4-49B6-8366-01FB301AC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87C3524C-1DC4-49B6-8366-01FB301AC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87C3524C-1DC4-49B6-8366-01FB301AC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87C3524C-1DC4-49B6-8366-01FB301AC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65368F-311A-471D-A503-DB4FEF441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B765368F-311A-471D-A503-DB4FEF441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B765368F-311A-471D-A503-DB4FEF441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B765368F-311A-471D-A503-DB4FEF441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B765368F-311A-471D-A503-DB4FEF441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F142E1-5ADC-4B90-9BBE-435070ED7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4EF142E1-5ADC-4B90-9BBE-435070ED7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4EF142E1-5ADC-4B90-9BBE-435070ED7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4EF142E1-5ADC-4B90-9BBE-435070ED7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4EF142E1-5ADC-4B90-9BBE-435070ED7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9F001B-F1E7-4242-BBEC-23A4A7E07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D49F001B-F1E7-4242-BBEC-23A4A7E07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D49F001B-F1E7-4242-BBEC-23A4A7E07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D49F001B-F1E7-4242-BBEC-23A4A7E07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D49F001B-F1E7-4242-BBEC-23A4A7E07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51BC08-2CF3-4521-BEA6-B91BD2DF4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F351BC08-2CF3-4521-BEA6-B91BD2DF4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F351BC08-2CF3-4521-BEA6-B91BD2DF4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F351BC08-2CF3-4521-BEA6-B91BD2DF4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F351BC08-2CF3-4521-BEA6-B91BD2DF4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73C6F1-EF32-429F-8D1D-4B44F98EC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4E73C6F1-EF32-429F-8D1D-4B44F98EC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4E73C6F1-EF32-429F-8D1D-4B44F98EC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4E73C6F1-EF32-429F-8D1D-4B44F98EC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graphicEl>
                                              <a:dgm id="{4E73C6F1-EF32-429F-8D1D-4B44F98EC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51BAD7-ED8E-4F67-B9DE-2F4532033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F951BAD7-ED8E-4F67-B9DE-2F4532033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F951BAD7-ED8E-4F67-B9DE-2F4532033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F951BAD7-ED8E-4F67-B9DE-2F4532033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graphicEl>
                                              <a:dgm id="{F951BAD7-ED8E-4F67-B9DE-2F4532033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83748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Ambassadeurs - Suivi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359311175"/>
              </p:ext>
            </p:extLst>
          </p:nvPr>
        </p:nvGraphicFramePr>
        <p:xfrm>
          <a:off x="715771" y="719666"/>
          <a:ext cx="111437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0268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246F0C-E77E-4E72-9EBD-DCAA0D130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8D246F0C-E77E-4E72-9EBD-DCAA0D130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8D246F0C-E77E-4E72-9EBD-DCAA0D130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8D246F0C-E77E-4E72-9EBD-DCAA0D130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8D246F0C-E77E-4E72-9EBD-DCAA0D130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365F62-8C60-455A-9493-8F5C980B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4A365F62-8C60-455A-9493-8F5C980B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4A365F62-8C60-455A-9493-8F5C980B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4A365F62-8C60-455A-9493-8F5C980B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4A365F62-8C60-455A-9493-8F5C980B7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36CC7A-7778-4E92-B962-8C9CFEFCB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1B36CC7A-7778-4E92-B962-8C9CFEFCB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1B36CC7A-7778-4E92-B962-8C9CFEFCB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1B36CC7A-7778-4E92-B962-8C9CFEFCB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1B36CC7A-7778-4E92-B962-8C9CFEFCB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FEF156-DF42-4642-A33A-31D9E8F3B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D6FEF156-DF42-4642-A33A-31D9E8F3B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D6FEF156-DF42-4642-A33A-31D9E8F3B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D6FEF156-DF42-4642-A33A-31D9E8F3B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D6FEF156-DF42-4642-A33A-31D9E8F3BA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F9F00D-0C80-40CC-9BA4-E1164A1AE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56F9F00D-0C80-40CC-9BA4-E1164A1AE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56F9F00D-0C80-40CC-9BA4-E1164A1AE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56F9F00D-0C80-40CC-9BA4-E1164A1AE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56F9F00D-0C80-40CC-9BA4-E1164A1AEA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887669-DD91-435F-8CB0-89EA636DE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FC887669-DD91-435F-8CB0-89EA636DE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FC887669-DD91-435F-8CB0-89EA636DE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FC887669-DD91-435F-8CB0-89EA636DE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FC887669-DD91-435F-8CB0-89EA636DE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3B16DC-09C2-4002-92B5-4EBA94575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1C3B16DC-09C2-4002-92B5-4EBA94575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1C3B16DC-09C2-4002-92B5-4EBA94575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1C3B16DC-09C2-4002-92B5-4EBA94575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1C3B16DC-09C2-4002-92B5-4EBA94575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BFA69C-97C3-46F0-873F-20F38A4B9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0FBFA69C-97C3-46F0-873F-20F38A4B9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0FBFA69C-97C3-46F0-873F-20F38A4B9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0FBFA69C-97C3-46F0-873F-20F38A4B9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graphicEl>
                                              <a:dgm id="{0FBFA69C-97C3-46F0-873F-20F38A4B9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8D803F-E24E-4B3C-80BC-8B0D951AF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BA8D803F-E24E-4B3C-80BC-8B0D951AF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BA8D803F-E24E-4B3C-80BC-8B0D951AF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BA8D803F-E24E-4B3C-80BC-8B0D951AF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graphicEl>
                                              <a:dgm id="{BA8D803F-E24E-4B3C-80BC-8B0D951AF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AtOnc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83748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Ambassadeurs -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idées..et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puis?</a:t>
            </a:r>
          </a:p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015176163"/>
              </p:ext>
            </p:extLst>
          </p:nvPr>
        </p:nvGraphicFramePr>
        <p:xfrm>
          <a:off x="715771" y="719666"/>
          <a:ext cx="111437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97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A39FFD-3F5E-4745-94E2-6F17F9B4F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6AA39FFD-3F5E-4745-94E2-6F17F9B4F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6AA39FFD-3F5E-4745-94E2-6F17F9B4F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6AA39FFD-3F5E-4745-94E2-6F17F9B4F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6AA39FFD-3F5E-4745-94E2-6F17F9B4F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513DD8-26CE-4108-A138-DD5FDD323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14513DD8-26CE-4108-A138-DD5FDD323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14513DD8-26CE-4108-A138-DD5FDD323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14513DD8-26CE-4108-A138-DD5FDD323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14513DD8-26CE-4108-A138-DD5FDD323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9D04EA-86D7-499B-B6A6-8810DD1BE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E19D04EA-86D7-499B-B6A6-8810DD1BE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E19D04EA-86D7-499B-B6A6-8810DD1BE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E19D04EA-86D7-499B-B6A6-8810DD1BE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E19D04EA-86D7-499B-B6A6-8810DD1BE1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5795FE-30AE-42F8-ACCE-40A983558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955795FE-30AE-42F8-ACCE-40A983558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955795FE-30AE-42F8-ACCE-40A983558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955795FE-30AE-42F8-ACCE-40A983558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955795FE-30AE-42F8-ACCE-40A983558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A2A377-0703-4773-AF21-627B31952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33A2A377-0703-4773-AF21-627B31952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33A2A377-0703-4773-AF21-627B31952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33A2A377-0703-4773-AF21-627B31952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33A2A377-0703-4773-AF21-627B31952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6527F0-1B6D-479E-800D-C313B3705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8D6527F0-1B6D-479E-800D-C313B3705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8D6527F0-1B6D-479E-800D-C313B3705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8D6527F0-1B6D-479E-800D-C313B3705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8D6527F0-1B6D-479E-800D-C313B3705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A02CCF-2271-479F-A317-848574FFE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1DA02CCF-2271-479F-A317-848574FFE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1DA02CCF-2271-479F-A317-848574FFE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1DA02CCF-2271-479F-A317-848574FFE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1DA02CCF-2271-479F-A317-848574FFE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CD06B2-5A45-40F0-ADDB-F16EC3895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20CD06B2-5A45-40F0-ADDB-F16EC3895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20CD06B2-5A45-40F0-ADDB-F16EC3895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20CD06B2-5A45-40F0-ADDB-F16EC3895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graphicEl>
                                              <a:dgm id="{20CD06B2-5A45-40F0-ADDB-F16EC3895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00690F-108A-490B-ABCA-4AEEAF611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3100690F-108A-490B-ABCA-4AEEAF611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3100690F-108A-490B-ABCA-4AEEAF611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3100690F-108A-490B-ABCA-4AEEAF611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graphicEl>
                                              <a:dgm id="{3100690F-108A-490B-ABCA-4AEEAF611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AtOnc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7DF2FB9-10F2-4A72-9A37-848B9D49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608"/>
            <a:ext cx="11049000" cy="3785419"/>
          </a:xfrm>
        </p:spPr>
        <p:txBody>
          <a:bodyPr>
            <a:norm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fr-BE" sz="20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SITE WEB : DEMO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097942"/>
            <a:ext cx="12192000" cy="937098"/>
          </a:xfrm>
        </p:spPr>
        <p:txBody>
          <a:bodyPr/>
          <a:lstStyle/>
          <a:p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endParaRPr lang="fr-BE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05" y="1447347"/>
            <a:ext cx="5647190" cy="30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3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7DF2FB9-10F2-4A72-9A37-848B9D49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724" y="2794724"/>
            <a:ext cx="11049000" cy="2769169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souvenir des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Images et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chiffres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méthodologique</a:t>
            </a: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idées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…et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puis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 :</a:t>
            </a:r>
            <a:endParaRPr lang="fr-BE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40357"/>
            <a:ext cx="12192000" cy="917643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Ambassadeurs – Se souvenir des objectifs</a:t>
            </a:r>
            <a:endParaRPr lang="fr-BE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386487805"/>
              </p:ext>
            </p:extLst>
          </p:nvPr>
        </p:nvGraphicFramePr>
        <p:xfrm>
          <a:off x="452583" y="719666"/>
          <a:ext cx="114992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080656" y="2451576"/>
            <a:ext cx="2918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smtClean="0">
                <a:solidFill>
                  <a:schemeClr val="bg1"/>
                </a:solidFill>
              </a:rPr>
              <a:t>Communauté des Ambassadeurs</a:t>
            </a:r>
            <a:endParaRPr lang="fr-BE" sz="3600" dirty="0">
              <a:solidFill>
                <a:schemeClr val="bg1"/>
              </a:solidFill>
            </a:endParaRPr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298702" y="180954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BE" sz="3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souvenir des objectifs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60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567676-4E63-4988-98F9-06C0ACB32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9B567676-4E63-4988-98F9-06C0ACB32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B567676-4E63-4988-98F9-06C0ACB32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9B567676-4E63-4988-98F9-06C0ACB32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D23459-44DD-468E-88CF-CF943109A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BCD23459-44DD-468E-88CF-CF943109A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BCD23459-44DD-468E-88CF-CF943109A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BCD23459-44DD-468E-88CF-CF943109A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356062-A54D-4587-A365-C0CECB887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CC356062-A54D-4587-A365-C0CECB887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CC356062-A54D-4587-A365-C0CECB887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CC356062-A54D-4587-A365-C0CECB887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48C2F-A137-4100-82F3-19C26311C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52748C2F-A137-4100-82F3-19C26311C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52748C2F-A137-4100-82F3-19C26311C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52748C2F-A137-4100-82F3-19C26311C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2B7097-2377-4EB2-BA3D-32F3A85F0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D42B7097-2377-4EB2-BA3D-32F3A85F0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D42B7097-2377-4EB2-BA3D-32F3A85F0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D42B7097-2377-4EB2-BA3D-32F3A85F0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6128518"/>
            <a:ext cx="12192000" cy="720211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Ambassadeurs - Quelques images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15" name="Titre 3"/>
          <p:cNvSpPr>
            <a:spLocks noGrp="1"/>
          </p:cNvSpPr>
          <p:nvPr>
            <p:ph type="title"/>
          </p:nvPr>
        </p:nvSpPr>
        <p:spPr>
          <a:xfrm>
            <a:off x="212438" y="56884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BE" sz="3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images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6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91099" y="3674298"/>
            <a:ext cx="1624183" cy="1952626"/>
          </a:xfrm>
          <a:prstGeom prst="rect">
            <a:avLst/>
          </a:prstGeom>
        </p:spPr>
      </p:pic>
      <p:pic>
        <p:nvPicPr>
          <p:cNvPr id="39" name="Image 38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78" y="1396938"/>
            <a:ext cx="1952626" cy="1775763"/>
          </a:xfrm>
          <a:prstGeom prst="rect">
            <a:avLst/>
          </a:prstGeom>
        </p:spPr>
      </p:pic>
      <p:pic>
        <p:nvPicPr>
          <p:cNvPr id="40" name="Image 39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1" y="1475925"/>
            <a:ext cx="1800000" cy="1696772"/>
          </a:xfrm>
          <a:prstGeom prst="rect">
            <a:avLst/>
          </a:prstGeom>
        </p:spPr>
      </p:pic>
      <p:pic>
        <p:nvPicPr>
          <p:cNvPr id="41" name="Image 40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1555" y="3770062"/>
            <a:ext cx="1663090" cy="1800000"/>
          </a:xfrm>
          <a:prstGeom prst="rect">
            <a:avLst/>
          </a:prstGeom>
        </p:spPr>
      </p:pic>
      <p:pic>
        <p:nvPicPr>
          <p:cNvPr id="42" name="Image 41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26" y="3881606"/>
            <a:ext cx="1800000" cy="1581093"/>
          </a:xfrm>
          <a:prstGeom prst="rect">
            <a:avLst/>
          </a:prstGeom>
        </p:spPr>
      </p:pic>
      <p:pic>
        <p:nvPicPr>
          <p:cNvPr id="43" name="Image 42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4" y="3838516"/>
            <a:ext cx="1800000" cy="1624184"/>
          </a:xfrm>
          <a:prstGeom prst="rect">
            <a:avLst/>
          </a:prstGeom>
        </p:spPr>
      </p:pic>
      <p:pic>
        <p:nvPicPr>
          <p:cNvPr id="44" name="Image 43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52" y="1396938"/>
            <a:ext cx="1800000" cy="1775759"/>
          </a:xfrm>
          <a:prstGeom prst="rect">
            <a:avLst/>
          </a:prstGeom>
        </p:spPr>
      </p:pic>
      <p:pic>
        <p:nvPicPr>
          <p:cNvPr id="45" name="Image 44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26" y="1432349"/>
            <a:ext cx="1800000" cy="1740348"/>
          </a:xfrm>
          <a:prstGeom prst="rect">
            <a:avLst/>
          </a:prstGeom>
        </p:spPr>
      </p:pic>
      <p:pic>
        <p:nvPicPr>
          <p:cNvPr id="49" name="Image 48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00" y="1419533"/>
            <a:ext cx="1800000" cy="17531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36358" y="3769016"/>
            <a:ext cx="1663093" cy="180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6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BE" sz="3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chiffres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83748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Ambassadeurs - Quelques chiffres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3121197455"/>
              </p:ext>
            </p:extLst>
          </p:nvPr>
        </p:nvGraphicFramePr>
        <p:xfrm>
          <a:off x="609600" y="1537631"/>
          <a:ext cx="10159999" cy="444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750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fr-BE" sz="3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 méthodologique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83748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Ambassadeurs – Réflexion méthodologique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075265"/>
              </p:ext>
            </p:extLst>
          </p:nvPr>
        </p:nvGraphicFramePr>
        <p:xfrm>
          <a:off x="573137" y="1411258"/>
          <a:ext cx="11049000" cy="481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9835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50D41C-D7F4-4D55-8447-9CB92D4B4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3250D41C-D7F4-4D55-8447-9CB92D4B4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FDC1AA-AC47-44E1-B901-3566098B5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DDFDC1AA-AC47-44E1-B901-3566098B5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E2AABB-DA09-4F82-9C75-07DB02446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05E2AABB-DA09-4F82-9C75-07DB02446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C193F3-0393-4CF2-B4DE-05A367044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7EC193F3-0393-4CF2-B4DE-05A3670446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014601-08A0-4472-B176-D3EC5A8A3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32014601-08A0-4472-B176-D3EC5A8A3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740359-F198-425E-8903-46239E92B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91740359-F198-425E-8903-46239E92B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8A0856-E918-4BBD-996A-1E549F497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508A0856-E918-4BBD-996A-1E549F497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42659B-3299-4222-9F34-DADEF1176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7342659B-3299-4222-9F34-DADEF1176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214FFC-6D28-46C5-975F-E7433A7B9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AD214FFC-6D28-46C5-975F-E7433A7B91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8E610-805E-49E4-803A-6A3260F7E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1598E610-805E-49E4-803A-6A3260F7E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83748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Ambassadeurs – Des idées…et puis?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 rotWithShape="1">
          <a:blip r:embed="rId4"/>
          <a:srcRect l="24388" t="17291" r="27950" b="5907"/>
          <a:stretch/>
        </p:blipFill>
        <p:spPr bwMode="auto">
          <a:xfrm>
            <a:off x="1345565" y="105636"/>
            <a:ext cx="9500870" cy="66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114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23469" y="2461051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fr-BE" sz="3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BE" sz="3600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idées..et</a:t>
            </a:r>
            <a:r>
              <a:rPr lang="fr-BE" sz="3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puis?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83748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Ambassadeurs – Réflexion méthodologique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83748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Ambassadeurs – Des </a:t>
            </a:r>
            <a:r>
              <a:rPr lang="fr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idées..et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puis?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623621720"/>
              </p:ext>
            </p:extLst>
          </p:nvPr>
        </p:nvGraphicFramePr>
        <p:xfrm>
          <a:off x="478417" y="385542"/>
          <a:ext cx="111437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6260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39288-BC69-4C8A-8FBA-17B1D601F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C1F39288-BC69-4C8A-8FBA-17B1D601F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C1F39288-BC69-4C8A-8FBA-17B1D601F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C1F39288-BC69-4C8A-8FBA-17B1D601F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C1F39288-BC69-4C8A-8FBA-17B1D601F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109C3C-1C67-46A1-9EDE-47205BF78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11109C3C-1C67-46A1-9EDE-47205BF78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11109C3C-1C67-46A1-9EDE-47205BF78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11109C3C-1C67-46A1-9EDE-47205BF78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11109C3C-1C67-46A1-9EDE-47205BF78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B5F6A-4C9D-4D7F-980B-702AEB35F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C11B5F6A-4C9D-4D7F-980B-702AEB35F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C11B5F6A-4C9D-4D7F-980B-702AEB35F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C11B5F6A-4C9D-4D7F-980B-702AEB35F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C11B5F6A-4C9D-4D7F-980B-702AEB35F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36DD93-9F7D-4F15-ADC2-E771B4BBD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4A36DD93-9F7D-4F15-ADC2-E771B4BBD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4A36DD93-9F7D-4F15-ADC2-E771B4BBD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4A36DD93-9F7D-4F15-ADC2-E771B4BBD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4A36DD93-9F7D-4F15-ADC2-E771B4BBD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73E194-FED4-44F8-8FFB-C3DDE104B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8B73E194-FED4-44F8-8FFB-C3DDE104B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8B73E194-FED4-44F8-8FFB-C3DDE104B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8B73E194-FED4-44F8-8FFB-C3DDE104B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8B73E194-FED4-44F8-8FFB-C3DDE104B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638262-14EA-4703-97AD-C783457BF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2B638262-14EA-4703-97AD-C783457BF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2B638262-14EA-4703-97AD-C783457BF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2B638262-14EA-4703-97AD-C783457BF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2B638262-14EA-4703-97AD-C783457BF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E735E6-4ECA-4026-8263-94D0E5F86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2DE735E6-4ECA-4026-8263-94D0E5F86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2DE735E6-4ECA-4026-8263-94D0E5F86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2DE735E6-4ECA-4026-8263-94D0E5F86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2DE735E6-4ECA-4026-8263-94D0E5F86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17548-8350-4043-A0D2-C71672859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EBF17548-8350-4043-A0D2-C71672859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EBF17548-8350-4043-A0D2-C71672859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EBF17548-8350-4043-A0D2-C71672859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graphicEl>
                                              <a:dgm id="{EBF17548-8350-4043-A0D2-C71672859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041C94-8D67-4980-A28D-C848D77FC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FA041C94-8D67-4980-A28D-C848D77FC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FA041C94-8D67-4980-A28D-C848D77FC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FA041C94-8D67-4980-A28D-C848D77FC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graphicEl>
                                              <a:dgm id="{FA041C94-8D67-4980-A28D-C848D77FC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F50394338814EB8E1F3E534417314" ma:contentTypeVersion="13" ma:contentTypeDescription="Create a new document." ma:contentTypeScope="" ma:versionID="fd1111853e3e6ed61262c1ab45eda99d">
  <xsd:schema xmlns:xsd="http://www.w3.org/2001/XMLSchema" xmlns:xs="http://www.w3.org/2001/XMLSchema" xmlns:p="http://schemas.microsoft.com/office/2006/metadata/properties" xmlns:ns3="29d166a2-166d-40cd-bbec-25b7c3bd4248" targetNamespace="http://schemas.microsoft.com/office/2006/metadata/properties" ma:root="true" ma:fieldsID="4d0e59d9941baffdf9b4d9d96ac30adc" ns3:_="">
    <xsd:import namespace="29d166a2-166d-40cd-bbec-25b7c3bd4248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166a2-166d-40cd-bbec-25b7c3bd4248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29d166a2-166d-40cd-bbec-25b7c3bd4248" xsi:nil="true"/>
    <MigrationWizId xmlns="29d166a2-166d-40cd-bbec-25b7c3bd4248" xsi:nil="true"/>
    <MigrationWizIdSecurityGroups xmlns="29d166a2-166d-40cd-bbec-25b7c3bd4248" xsi:nil="true"/>
    <MigrationWizIdPermissions xmlns="29d166a2-166d-40cd-bbec-25b7c3bd4248" xsi:nil="true"/>
    <MigrationWizIdDocumentLibraryPermissions xmlns="29d166a2-166d-40cd-bbec-25b7c3bd4248" xsi:nil="true"/>
  </documentManagement>
</p:properties>
</file>

<file path=customXml/itemProps1.xml><?xml version="1.0" encoding="utf-8"?>
<ds:datastoreItem xmlns:ds="http://schemas.openxmlformats.org/officeDocument/2006/customXml" ds:itemID="{E1AE0433-863D-4EFF-95BB-D7A7DEE728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07373B-C4EB-45FC-99BA-8EC867DF4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d166a2-166d-40cd-bbec-25b7c3bd4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F794DF-1E9A-41BC-90B0-932B9F15EDED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29d166a2-166d-40cd-bbec-25b7c3bd4248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26417</TotalTime>
  <Words>839</Words>
  <Application>Microsoft Office PowerPoint</Application>
  <PresentationFormat>Grand écran</PresentationFormat>
  <Paragraphs>141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PLAN DE TRANSFORMATION</vt:lpstr>
      <vt:lpstr>SOMMAIRE :</vt:lpstr>
      <vt:lpstr>Se souvenir des objectifs</vt:lpstr>
      <vt:lpstr>Quelques images</vt:lpstr>
      <vt:lpstr>Quelques chiffres</vt:lpstr>
      <vt:lpstr>Réflexion méthodologique</vt:lpstr>
      <vt:lpstr>Présentation PowerPoint</vt:lpstr>
      <vt:lpstr>Des idées..et puis?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SITE WEB : DEMO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communication</dc:title>
  <dc:creator>Martin Pepinster</dc:creator>
  <cp:lastModifiedBy>DRAGUET Olivier</cp:lastModifiedBy>
  <cp:revision>225</cp:revision>
  <cp:lastPrinted>2022-05-17T09:51:48Z</cp:lastPrinted>
  <dcterms:created xsi:type="dcterms:W3CDTF">2020-12-03T13:36:22Z</dcterms:created>
  <dcterms:modified xsi:type="dcterms:W3CDTF">2022-10-11T13:29:05Z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0x010100C95F50394338814EB8E1F3E534417314</vt:lpwstr>
  </property>
</Properties>
</file>