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omments/comment1.xml" ContentType="application/vnd.openxmlformats-officedocument.presentationml.comments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56" r:id="rId5"/>
    <p:sldId id="299" r:id="rId6"/>
    <p:sldId id="290" r:id="rId7"/>
    <p:sldId id="310" r:id="rId8"/>
    <p:sldId id="309" r:id="rId9"/>
    <p:sldId id="303" r:id="rId10"/>
    <p:sldId id="311" r:id="rId11"/>
    <p:sldId id="301" r:id="rId12"/>
    <p:sldId id="300" r:id="rId13"/>
    <p:sldId id="305" r:id="rId14"/>
    <p:sldId id="312" r:id="rId15"/>
    <p:sldId id="307" r:id="rId16"/>
    <p:sldId id="264" r:id="rId17"/>
    <p:sldId id="298" r:id="rId18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AVE Manon" initials="DM" lastIdx="3" clrIdx="0">
    <p:extLst>
      <p:ext uri="{19B8F6BF-5375-455C-9EA6-DF929625EA0E}">
        <p15:presenceInfo xmlns:p15="http://schemas.microsoft.com/office/powerpoint/2012/main" userId="S-1-5-21-115935926-602416253-808859367-20192" providerId="AD"/>
      </p:ext>
    </p:extLst>
  </p:cmAuthor>
  <p:cmAuthor id="2" name="Géraldine Ansotte" initials="GA" lastIdx="1" clrIdx="1">
    <p:extLst>
      <p:ext uri="{19B8F6BF-5375-455C-9EA6-DF929625EA0E}">
        <p15:presenceInfo xmlns:p15="http://schemas.microsoft.com/office/powerpoint/2012/main" userId="Géraldine Ansot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04E"/>
    <a:srgbClr val="D3F0F1"/>
    <a:srgbClr val="C7C0B1"/>
    <a:srgbClr val="ADC8CB"/>
    <a:srgbClr val="ED7A2B"/>
    <a:srgbClr val="ADB9CA"/>
    <a:srgbClr val="ADB9C0"/>
    <a:srgbClr val="C0C0C0"/>
    <a:srgbClr val="CFC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E21E-F523-4D0C-99DF-843698BCF828}" v="10" dt="2020-12-03T15:05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26" autoAdjust="0"/>
    <p:restoredTop sz="86470" autoAdjust="0"/>
  </p:normalViewPr>
  <p:slideViewPr>
    <p:cSldViewPr snapToGrid="0">
      <p:cViewPr varScale="1">
        <p:scale>
          <a:sx n="64" d="100"/>
          <a:sy n="64" d="100"/>
        </p:scale>
        <p:origin x="133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58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epinster" userId="f4c75a45-ef00-4da5-a265-c675e70828e2" providerId="ADAL" clId="{9812E21E-F523-4D0C-99DF-843698BCF828}"/>
    <pc:docChg chg="modSld">
      <pc:chgData name="Martin Pepinster" userId="f4c75a45-ef00-4da5-a265-c675e70828e2" providerId="ADAL" clId="{9812E21E-F523-4D0C-99DF-843698BCF828}" dt="2020-12-03T15:05:17.955" v="9"/>
      <pc:docMkLst>
        <pc:docMk/>
      </pc:docMkLst>
      <pc:sldChg chg="modAnim">
        <pc:chgData name="Martin Pepinster" userId="f4c75a45-ef00-4da5-a265-c675e70828e2" providerId="ADAL" clId="{9812E21E-F523-4D0C-99DF-843698BCF828}" dt="2020-12-03T15:04:30.279" v="3"/>
        <pc:sldMkLst>
          <pc:docMk/>
          <pc:sldMk cId="3523635820" sldId="265"/>
        </pc:sldMkLst>
      </pc:sldChg>
      <pc:sldChg chg="modAnim">
        <pc:chgData name="Martin Pepinster" userId="f4c75a45-ef00-4da5-a265-c675e70828e2" providerId="ADAL" clId="{9812E21E-F523-4D0C-99DF-843698BCF828}" dt="2020-12-03T15:05:12.284" v="7"/>
        <pc:sldMkLst>
          <pc:docMk/>
          <pc:sldMk cId="2157778674" sldId="266"/>
        </pc:sldMkLst>
      </pc:sldChg>
      <pc:sldChg chg="modAnim">
        <pc:chgData name="Martin Pepinster" userId="f4c75a45-ef00-4da5-a265-c675e70828e2" providerId="ADAL" clId="{9812E21E-F523-4D0C-99DF-843698BCF828}" dt="2020-12-03T15:05:17.955" v="9"/>
        <pc:sldMkLst>
          <pc:docMk/>
          <pc:sldMk cId="284145505" sldId="26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sotte\Documents\Boulot\Conduite%20du%20changement\Copie%20de%20Copie%20de%20VDC%20Donner%20la%20parole%20au%20terrain%20r&#233;ponses%20brutes%209%202021%20(5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v00\Desktop\VDC%20Donner%20la%20parole%20au%20terrain%20r&#233;ponses%20brutes%209%202021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sotte\Documents\Boulot\Conduite%20du%20changement\Copie%20de%20Copie%20de%20VDC%20Donner%20la%20parole%20au%20terrain%20r&#233;ponses%20brutes%209%202021%20(5)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</a:t>
            </a:r>
            <a:r>
              <a:rPr lang="en-US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 </a:t>
            </a: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fonction</a:t>
            </a:r>
            <a:endParaRPr lang="en-US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0.11693472212555628"/>
                  <c:y val="0.136881758849386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Administratifs</c:v>
                </c:pt>
                <c:pt idx="1">
                  <c:v>Ouvriers</c:v>
                </c:pt>
                <c:pt idx="2">
                  <c:v>Responsables d'équipe</c:v>
                </c:pt>
                <c:pt idx="3">
                  <c:v>Supports</c:v>
                </c:pt>
                <c:pt idx="4">
                  <c:v>Non précisé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0.44700000000000001</c:v>
                </c:pt>
                <c:pt idx="1">
                  <c:v>0.20699999999999999</c:v>
                </c:pt>
                <c:pt idx="2">
                  <c:v>0.16200000000000001</c:v>
                </c:pt>
                <c:pt idx="3">
                  <c:v>4.7E-2</c:v>
                </c:pt>
                <c:pt idx="4">
                  <c:v>0.13700000000000001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Répartition</a:t>
            </a:r>
            <a:r>
              <a:rPr lang="en-US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Hommes/Femmes</a:t>
            </a:r>
            <a:endParaRPr lang="en-US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Répartition Homme/Femmes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4"/>
              <c:layout>
                <c:manualLayout>
                  <c:x val="0.11693472212555628"/>
                  <c:y val="0.136881758849386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3"/>
                <c:pt idx="0">
                  <c:v>Hommes</c:v>
                </c:pt>
                <c:pt idx="1">
                  <c:v>Femmes</c:v>
                </c:pt>
                <c:pt idx="2">
                  <c:v>Non précisé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0.39</c:v>
                </c:pt>
                <c:pt idx="1">
                  <c:v>0.57099999999999995</c:v>
                </c:pt>
                <c:pt idx="2">
                  <c:v>3.9E-2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sur le </a:t>
            </a: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télétravail</a:t>
            </a:r>
            <a:endParaRPr lang="en-US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0.15230825796014413"/>
                  <c:y val="0.20053379200599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0358849915436"/>
                      <c:h val="0.1129364410746045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Feuil1!$A$2:$A$4</c:f>
              <c:strCache>
                <c:ptCount val="3"/>
                <c:pt idx="0">
                  <c:v>Avis neutre</c:v>
                </c:pt>
                <c:pt idx="1">
                  <c:v>Avis favorable</c:v>
                </c:pt>
                <c:pt idx="2">
                  <c:v>Avis défavorable</c:v>
                </c:pt>
              </c:strCache>
            </c:strRef>
          </c:cat>
          <c:val>
            <c:numRef>
              <c:f>Feuil1!$B$2:$B$4</c:f>
              <c:numCache>
                <c:formatCode>0.00%</c:formatCode>
                <c:ptCount val="3"/>
                <c:pt idx="0">
                  <c:v>0.49519999999999997</c:v>
                </c:pt>
                <c:pt idx="1">
                  <c:v>0.33</c:v>
                </c:pt>
                <c:pt idx="2">
                  <c:v>0.17475728155339806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du cadre de travail</a:t>
            </a:r>
            <a:endParaRPr lang="en-US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0.1336304080693281"/>
                  <c:y val="0.157439673975604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93472212555628"/>
                  <c:y val="0.136881758849386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3"/>
                <c:pt idx="0">
                  <c:v>Avis neutre</c:v>
                </c:pt>
                <c:pt idx="1">
                  <c:v>Très satisfait</c:v>
                </c:pt>
                <c:pt idx="2">
                  <c:v>Mécontent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0.50647249190938515</c:v>
                </c:pt>
                <c:pt idx="1">
                  <c:v>0.31877022653721682</c:v>
                </c:pt>
                <c:pt idx="2">
                  <c:v>0.17475728155339806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Envie</a:t>
            </a:r>
            <a:r>
              <a:rPr lang="en-US" b="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baseline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changement</a:t>
            </a:r>
            <a:endParaRPr lang="en-US" b="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53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4">
                  <a:tint val="54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dLbl>
              <c:idx val="2"/>
              <c:layout>
                <c:manualLayout>
                  <c:x val="0.24752400353339185"/>
                  <c:y val="-3.9429995500123004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11693472212555628"/>
                  <c:y val="0.1368817588493865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3"/>
                <c:pt idx="0">
                  <c:v>Pas d'envie particulière énoncée</c:v>
                </c:pt>
                <c:pt idx="1">
                  <c:v>Envie de quitter la Ville</c:v>
                </c:pt>
                <c:pt idx="2">
                  <c:v>Maintien du poste actuel</c:v>
                </c:pt>
              </c:strCache>
            </c:strRef>
          </c:cat>
          <c:val>
            <c:numRef>
              <c:f>Feuil1!$B$2:$B$6</c:f>
              <c:numCache>
                <c:formatCode>0.00%</c:formatCode>
                <c:ptCount val="5"/>
                <c:pt idx="0">
                  <c:v>0.24099999999999999</c:v>
                </c:pt>
                <c:pt idx="1">
                  <c:v>0.13900000000000001</c:v>
                </c:pt>
                <c:pt idx="2">
                  <c:v>0.62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sz="2200" b="0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Lien entre autonomie et confiance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Feuil1!$C$11</c:f>
              <c:strCache>
                <c:ptCount val="1"/>
                <c:pt idx="0">
                  <c:v>Autonomie accordée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Feuil1!$A$12:$B$15</c:f>
              <c:strCache>
                <c:ptCount val="4"/>
                <c:pt idx="0">
                  <c:v>Cadre et support</c:v>
                </c:pt>
                <c:pt idx="1">
                  <c:v>Employé d'administration</c:v>
                </c:pt>
                <c:pt idx="2">
                  <c:v>Ouvrier</c:v>
                </c:pt>
                <c:pt idx="3">
                  <c:v>Non précisé</c:v>
                </c:pt>
              </c:strCache>
              <c:extLst/>
            </c:strRef>
          </c:cat>
          <c:val>
            <c:numRef>
              <c:f>Feuil1!$C$12:$C$15</c:f>
              <c:numCache>
                <c:formatCode>0.00%</c:formatCode>
                <c:ptCount val="4"/>
                <c:pt idx="0">
                  <c:v>0.96099999999999997</c:v>
                </c:pt>
                <c:pt idx="1">
                  <c:v>0.86199999999999999</c:v>
                </c:pt>
                <c:pt idx="2">
                  <c:v>0.83599999999999997</c:v>
                </c:pt>
                <c:pt idx="3">
                  <c:v>0.90600000000000003</c:v>
                </c:pt>
              </c:numCache>
            </c:numRef>
          </c:val>
        </c:ser>
        <c:ser>
          <c:idx val="1"/>
          <c:order val="1"/>
          <c:tx>
            <c:strRef>
              <c:f>Feuil1!$D$11</c:f>
              <c:strCache>
                <c:ptCount val="1"/>
                <c:pt idx="0">
                  <c:v>Confiance ressentie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Feuil1!$A$12:$B$15</c:f>
              <c:strCache>
                <c:ptCount val="4"/>
                <c:pt idx="0">
                  <c:v>Cadre et support</c:v>
                </c:pt>
                <c:pt idx="1">
                  <c:v>Employé d'administration</c:v>
                </c:pt>
                <c:pt idx="2">
                  <c:v>Ouvrier</c:v>
                </c:pt>
                <c:pt idx="3">
                  <c:v>Non précisé</c:v>
                </c:pt>
              </c:strCache>
              <c:extLst/>
            </c:strRef>
          </c:cat>
          <c:val>
            <c:numRef>
              <c:f>Feuil1!$D$12:$D$15</c:f>
              <c:numCache>
                <c:formatCode>0.00%</c:formatCode>
                <c:ptCount val="4"/>
                <c:pt idx="0">
                  <c:v>0.94599999999999995</c:v>
                </c:pt>
                <c:pt idx="1">
                  <c:v>0.84399999999999997</c:v>
                </c:pt>
                <c:pt idx="2">
                  <c:v>0.85899999999999999</c:v>
                </c:pt>
                <c:pt idx="3">
                  <c:v>0.83499999999999996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874656"/>
        <c:axId val="279875040"/>
      </c:barChart>
      <c:catAx>
        <c:axId val="279874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79875040"/>
        <c:crosses val="autoZero"/>
        <c:auto val="1"/>
        <c:lblAlgn val="ctr"/>
        <c:lblOffset val="100"/>
        <c:noMultiLvlLbl val="0"/>
      </c:catAx>
      <c:valAx>
        <c:axId val="2798750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27987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sz="2000"/>
              <a:t>Transversalité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'analyse réponse'!$V$25</c:f>
              <c:strCache>
                <c:ptCount val="1"/>
                <c:pt idx="0">
                  <c:v>13. Je participe à des projets où plusieurs directions, services sont impliqués.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'analyse réponse'!$W$24:$AB$24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'analyse réponse'!$W$25:$AB$25</c:f>
              <c:numCache>
                <c:formatCode>0.0%</c:formatCode>
                <c:ptCount val="6"/>
                <c:pt idx="0">
                  <c:v>0.31229773462783172</c:v>
                </c:pt>
                <c:pt idx="1">
                  <c:v>8.5760517799352745E-2</c:v>
                </c:pt>
                <c:pt idx="2">
                  <c:v>9.5469255663430425E-2</c:v>
                </c:pt>
                <c:pt idx="3">
                  <c:v>0.18122977346278318</c:v>
                </c:pt>
                <c:pt idx="4">
                  <c:v>0.14239482200647249</c:v>
                </c:pt>
                <c:pt idx="5">
                  <c:v>0.18284789644012944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E9-44D5-8957-62E9FC053D25}"/>
            </c:ext>
          </c:extLst>
        </c:ser>
        <c:ser>
          <c:idx val="1"/>
          <c:order val="1"/>
          <c:tx>
            <c:strRef>
              <c:f>'analyse réponse'!$V$26</c:f>
              <c:strCache>
                <c:ptCount val="1"/>
                <c:pt idx="0">
                  <c:v>15. Entre directions, services, il y a de nombreux échanges qui permettent de se connaître, se respecter.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'analyse réponse'!$W$24:$AB$24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</c:numCache>
            </c:numRef>
          </c:cat>
          <c:val>
            <c:numRef>
              <c:f>'analyse réponse'!$W$26:$AB$26</c:f>
              <c:numCache>
                <c:formatCode>0.0%</c:formatCode>
                <c:ptCount val="6"/>
                <c:pt idx="0">
                  <c:v>0.19902912621359223</c:v>
                </c:pt>
                <c:pt idx="1">
                  <c:v>0.16343042071197411</c:v>
                </c:pt>
                <c:pt idx="2">
                  <c:v>0.2313915857605178</c:v>
                </c:pt>
                <c:pt idx="3">
                  <c:v>0.24433656957928804</c:v>
                </c:pt>
                <c:pt idx="4">
                  <c:v>0.10194174757281553</c:v>
                </c:pt>
                <c:pt idx="5">
                  <c:v>5.9870550161812294E-2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E9-44D5-8957-62E9FC053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894776"/>
        <c:axId val="279985336"/>
      </c:barChart>
      <c:catAx>
        <c:axId val="279894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79985336"/>
        <c:crosses val="autoZero"/>
        <c:auto val="1"/>
        <c:lblAlgn val="ctr"/>
        <c:lblOffset val="100"/>
        <c:noMultiLvlLbl val="0"/>
      </c:catAx>
      <c:valAx>
        <c:axId val="27998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79894776"/>
        <c:crosses val="autoZero"/>
        <c:crossBetween val="between"/>
      </c:valAx>
      <c:spPr>
        <a:noFill/>
        <a:ln w="3175"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5.9469816272965881E-2"/>
          <c:y val="0.79804539138490038"/>
          <c:w val="0.8639865063607618"/>
          <c:h val="0.133772447466145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 baseline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sz="2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Perception du manque en</a:t>
            </a:r>
            <a:r>
              <a:rPr lang="fr-BE" sz="2200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personnel</a:t>
            </a:r>
            <a:endParaRPr lang="fr-BE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Importante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Cadre et support</c:v>
                </c:pt>
                <c:pt idx="1">
                  <c:v>Employé d'administration</c:v>
                </c:pt>
                <c:pt idx="2">
                  <c:v>Ouvriers</c:v>
                </c:pt>
                <c:pt idx="3">
                  <c:v>Non précisé</c:v>
                </c:pt>
              </c:strCache>
            </c:strRef>
          </c:cat>
          <c:val>
            <c:numRef>
              <c:f>Feuil1!$B$2:$B$5</c:f>
              <c:numCache>
                <c:formatCode>0.00%</c:formatCode>
                <c:ptCount val="4"/>
                <c:pt idx="0">
                  <c:v>0.496</c:v>
                </c:pt>
                <c:pt idx="1">
                  <c:v>0.36299999999999999</c:v>
                </c:pt>
                <c:pt idx="2">
                  <c:v>0.48399999999999999</c:v>
                </c:pt>
                <c:pt idx="3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Moyenne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Cadre et support</c:v>
                </c:pt>
                <c:pt idx="1">
                  <c:v>Employé d'administration</c:v>
                </c:pt>
                <c:pt idx="2">
                  <c:v>Ouvriers</c:v>
                </c:pt>
                <c:pt idx="3">
                  <c:v>Non précisé</c:v>
                </c:pt>
              </c:strCache>
            </c:strRef>
          </c:cat>
          <c:val>
            <c:numRef>
              <c:f>Feuil1!$C$2:$C$5</c:f>
              <c:numCache>
                <c:formatCode>0.00%</c:formatCode>
                <c:ptCount val="4"/>
                <c:pt idx="0">
                  <c:v>0.34100000000000003</c:v>
                </c:pt>
                <c:pt idx="1">
                  <c:v>0.38800000000000001</c:v>
                </c:pt>
                <c:pt idx="2">
                  <c:v>0.30499999999999999</c:v>
                </c:pt>
                <c:pt idx="3">
                  <c:v>0.34100000000000003</c:v>
                </c:pt>
              </c:numCache>
            </c:numRef>
          </c:val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Faible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Cadre et support</c:v>
                </c:pt>
                <c:pt idx="1">
                  <c:v>Employé d'administration</c:v>
                </c:pt>
                <c:pt idx="2">
                  <c:v>Ouvriers</c:v>
                </c:pt>
                <c:pt idx="3">
                  <c:v>Non précisé</c:v>
                </c:pt>
              </c:strCache>
            </c:strRef>
          </c:cat>
          <c:val>
            <c:numRef>
              <c:f>Feuil1!$D$2:$D$5</c:f>
              <c:numCache>
                <c:formatCode>0%</c:formatCode>
                <c:ptCount val="4"/>
                <c:pt idx="0" formatCode="0.00%">
                  <c:v>0.16300000000000001</c:v>
                </c:pt>
                <c:pt idx="1">
                  <c:v>0.25</c:v>
                </c:pt>
                <c:pt idx="2" formatCode="0.00%">
                  <c:v>0.21099999999999999</c:v>
                </c:pt>
                <c:pt idx="3" formatCode="0.00%">
                  <c:v>0.25900000000000001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081072"/>
        <c:axId val="279445280"/>
      </c:barChart>
      <c:catAx>
        <c:axId val="2800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79445280"/>
        <c:crosses val="autoZero"/>
        <c:auto val="1"/>
        <c:lblAlgn val="ctr"/>
        <c:lblOffset val="100"/>
        <c:noMultiLvlLbl val="0"/>
      </c:catAx>
      <c:valAx>
        <c:axId val="27944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008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fr-BE" sz="2400"/>
              <a:t>Perception des besoins des citoyens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Citoyens!$F$24</c:f>
              <c:strCache>
                <c:ptCount val="1"/>
                <c:pt idx="0">
                  <c:v>Désaccord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Citoyens!$G$23:$I$23</c:f>
              <c:strCache>
                <c:ptCount val="3"/>
                <c:pt idx="0">
                  <c:v>22. La grande majorité des agents sont conscients que nous sommes avant tout au service des citoyens.</c:v>
                </c:pt>
                <c:pt idx="1">
                  <c:v>24. Les citoyens sont de plus en plus exigeants envers leur administration.</c:v>
                </c:pt>
                <c:pt idx="2">
                  <c:v>27. Les citoyens veulent des services accessibles à distance (via internet ou smartphone).</c:v>
                </c:pt>
              </c:strCache>
            </c:strRef>
          </c:cat>
          <c:val>
            <c:numRef>
              <c:f>Citoyens!$G$24:$I$24</c:f>
              <c:numCache>
                <c:formatCode>0.0%</c:formatCode>
                <c:ptCount val="3"/>
                <c:pt idx="0">
                  <c:v>0.30097087378640774</c:v>
                </c:pt>
                <c:pt idx="1">
                  <c:v>9.3851132686084138E-2</c:v>
                </c:pt>
                <c:pt idx="2">
                  <c:v>0.22168284789644013</c:v>
                </c:pt>
              </c:numCache>
            </c:numRef>
          </c:val>
        </c:ser>
        <c:ser>
          <c:idx val="1"/>
          <c:order val="1"/>
          <c:tx>
            <c:strRef>
              <c:f>Citoyens!$F$25</c:f>
              <c:strCache>
                <c:ptCount val="1"/>
                <c:pt idx="0">
                  <c:v>Accord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Citoyens!$G$23:$I$23</c:f>
              <c:strCache>
                <c:ptCount val="3"/>
                <c:pt idx="0">
                  <c:v>22. La grande majorité des agents sont conscients que nous sommes avant tout au service des citoyens.</c:v>
                </c:pt>
                <c:pt idx="1">
                  <c:v>24. Les citoyens sont de plus en plus exigeants envers leur administration.</c:v>
                </c:pt>
                <c:pt idx="2">
                  <c:v>27. Les citoyens veulent des services accessibles à distance (via internet ou smartphone).</c:v>
                </c:pt>
              </c:strCache>
            </c:strRef>
          </c:cat>
          <c:val>
            <c:numRef>
              <c:f>Citoyens!$G$25:$I$25</c:f>
              <c:numCache>
                <c:formatCode>0.0%</c:formatCode>
                <c:ptCount val="3"/>
                <c:pt idx="0">
                  <c:v>0.69902912621359226</c:v>
                </c:pt>
                <c:pt idx="1">
                  <c:v>0.90614886731391575</c:v>
                </c:pt>
                <c:pt idx="2">
                  <c:v>0.77831715210355989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79447632"/>
        <c:axId val="279445672"/>
      </c:barChart>
      <c:catAx>
        <c:axId val="279447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fr-FR"/>
          </a:p>
        </c:txPr>
        <c:crossAx val="279445672"/>
        <c:crosses val="autoZero"/>
        <c:auto val="1"/>
        <c:lblAlgn val="ctr"/>
        <c:lblOffset val="100"/>
        <c:noMultiLvlLbl val="0"/>
      </c:catAx>
      <c:valAx>
        <c:axId val="27944567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79447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3175">
      <a:solidFill>
        <a:schemeClr val="bg1"/>
      </a:solidFill>
    </a:ln>
    <a:effectLst/>
  </c:spPr>
  <c:txPr>
    <a:bodyPr/>
    <a:lstStyle/>
    <a:p>
      <a:pPr>
        <a:defRPr baseline="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10-11T15:24:28.37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D5E9D2-E889-4CD7-AE4E-5472FBE586B8}" type="doc">
      <dgm:prSet loTypeId="urn:microsoft.com/office/officeart/2005/8/layout/process1" loCatId="process" qsTypeId="urn:microsoft.com/office/officeart/2005/8/quickstyle/simple1" qsCatId="simple" csTypeId="urn:microsoft.com/office/officeart/2005/8/colors/accent3_5" csCatId="accent3" phldr="1"/>
      <dgm:spPr/>
    </dgm:pt>
    <dgm:pt modelId="{1144B0DF-13CA-4849-B3FB-67E03BEA28CF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Lancement Ambassadeurs   </a:t>
          </a:r>
          <a:r>
            <a:rPr lang="fr-BE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01/2022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5F7C9-D735-4CAE-B4CD-325C40BCC896}" type="parTrans" cxnId="{8A572D3C-3A8E-4426-84E2-03B681843809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9EE2E-CFCC-43C3-A203-C2C4E03FF1BC}" type="sibTrans" cxnId="{8A572D3C-3A8E-4426-84E2-03B681843809}">
      <dgm:prSet custT="1"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2F31A-7785-47A9-AD4E-3D090CB79AD9}">
      <dgm:prSet phldrT="[Texte]" custT="1"/>
      <dgm:spPr/>
      <dgm:t>
        <a:bodyPr/>
        <a:lstStyle/>
        <a:p>
          <a:r>
            <a:rPr lang="fr-BE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Lancement                  Groupes de Progrès       06/2022</a:t>
          </a:r>
          <a:endParaRPr lang="fr-BE" sz="14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6AB65-7A43-49BB-995E-3E11BDF4AED1}" type="parTrans" cxnId="{056AE811-EF13-490B-A60D-60CE6D719481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D1E37-D4B2-4251-B539-B22E4425977E}" type="sibTrans" cxnId="{056AE811-EF13-490B-A60D-60CE6D719481}">
      <dgm:prSet custT="1"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3192D7-73A7-45EA-9718-8348AC4AD178}">
      <dgm:prSet phldrT="[Texte]" custT="1"/>
      <dgm:spPr/>
      <dgm:t>
        <a:bodyPr/>
        <a:lstStyle/>
        <a:p>
          <a:r>
            <a:rPr lang="fr-BE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Lancement                      Académie          09/2022</a:t>
          </a:r>
          <a:endParaRPr lang="fr-BE" sz="14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44A3F5-512F-479F-B121-F50C602E6DD8}" type="parTrans" cxnId="{26BDD72B-1080-4A5E-87FE-17156803C337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CBB56-A1BD-4E9B-9934-098051AC246D}" type="sibTrans" cxnId="{26BDD72B-1080-4A5E-87FE-17156803C337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B5B18-D39E-499A-AC31-2EFEBF63BE36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Détermination des ambitions              06/2021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7BE6B-5DA5-4247-96EE-56F0A73F6EB2}" type="parTrans" cxnId="{AE4DA450-1F55-4D55-B326-D1C0CA30D562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73E04-2063-43E0-A182-C8A026300F4E}" type="sibTrans" cxnId="{AE4DA450-1F55-4D55-B326-D1C0CA30D562}">
      <dgm:prSet custT="1"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A7EBD3-E99E-413D-9965-AFB8F3F1F6B1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Démarrage 2020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AE82E-E3C3-4CE8-8F5E-D56C1A2D73C8}" type="parTrans" cxnId="{FF571767-9279-4482-965D-F0563A0EAE3C}">
      <dgm:prSet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256CB-B01F-4A8B-BE77-5EE58BB42B56}" type="sibTrans" cxnId="{FF571767-9279-4482-965D-F0563A0EAE3C}">
      <dgm:prSet custT="1"/>
      <dgm:spPr/>
      <dgm:t>
        <a:bodyPr/>
        <a:lstStyle/>
        <a:p>
          <a:endParaRPr lang="fr-BE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F2D3B-0CDB-4A05-8903-A0DECDA098A5}" type="pres">
      <dgm:prSet presAssocID="{04D5E9D2-E889-4CD7-AE4E-5472FBE586B8}" presName="Name0" presStyleCnt="0">
        <dgm:presLayoutVars>
          <dgm:dir/>
          <dgm:resizeHandles val="exact"/>
        </dgm:presLayoutVars>
      </dgm:prSet>
      <dgm:spPr/>
    </dgm:pt>
    <dgm:pt modelId="{5094EFEB-15DC-4F09-B4ED-29D0E089C4E0}" type="pres">
      <dgm:prSet presAssocID="{AEA7EBD3-E99E-413D-9965-AFB8F3F1F6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C9840E-B22D-473E-857D-D50707EF5DA7}" type="pres">
      <dgm:prSet presAssocID="{ED6256CB-B01F-4A8B-BE77-5EE58BB42B56}" presName="sibTrans" presStyleLbl="sibTrans2D1" presStyleIdx="0" presStyleCnt="4"/>
      <dgm:spPr/>
      <dgm:t>
        <a:bodyPr/>
        <a:lstStyle/>
        <a:p>
          <a:endParaRPr lang="fr-BE"/>
        </a:p>
      </dgm:t>
    </dgm:pt>
    <dgm:pt modelId="{CBB4311B-E5F2-4BDC-8B60-F0C271EED020}" type="pres">
      <dgm:prSet presAssocID="{ED6256CB-B01F-4A8B-BE77-5EE58BB42B56}" presName="connectorText" presStyleLbl="sibTrans2D1" presStyleIdx="0" presStyleCnt="4"/>
      <dgm:spPr/>
      <dgm:t>
        <a:bodyPr/>
        <a:lstStyle/>
        <a:p>
          <a:endParaRPr lang="fr-BE"/>
        </a:p>
      </dgm:t>
    </dgm:pt>
    <dgm:pt modelId="{401570C3-A16F-4A9E-A41F-364942B29C0C}" type="pres">
      <dgm:prSet presAssocID="{5DCB5B18-D39E-499A-AC31-2EFEBF63BE3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F186914-9E74-4402-8C62-80525E78E646}" type="pres">
      <dgm:prSet presAssocID="{A4973E04-2063-43E0-A182-C8A026300F4E}" presName="sibTrans" presStyleLbl="sibTrans2D1" presStyleIdx="1" presStyleCnt="4"/>
      <dgm:spPr/>
      <dgm:t>
        <a:bodyPr/>
        <a:lstStyle/>
        <a:p>
          <a:endParaRPr lang="fr-BE"/>
        </a:p>
      </dgm:t>
    </dgm:pt>
    <dgm:pt modelId="{1E44614D-F3F3-41BD-88AD-55BB823C3F6E}" type="pres">
      <dgm:prSet presAssocID="{A4973E04-2063-43E0-A182-C8A026300F4E}" presName="connectorText" presStyleLbl="sibTrans2D1" presStyleIdx="1" presStyleCnt="4"/>
      <dgm:spPr/>
      <dgm:t>
        <a:bodyPr/>
        <a:lstStyle/>
        <a:p>
          <a:endParaRPr lang="fr-BE"/>
        </a:p>
      </dgm:t>
    </dgm:pt>
    <dgm:pt modelId="{66A0AE79-BCCC-4FFB-A7B2-54B85F0BD167}" type="pres">
      <dgm:prSet presAssocID="{1144B0DF-13CA-4849-B3FB-67E03BEA28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8A3C2B0-BC83-4214-AA53-70FE576D6394}" type="pres">
      <dgm:prSet presAssocID="{DB79EE2E-CFCC-43C3-A203-C2C4E03FF1BC}" presName="sibTrans" presStyleLbl="sibTrans2D1" presStyleIdx="2" presStyleCnt="4"/>
      <dgm:spPr/>
      <dgm:t>
        <a:bodyPr/>
        <a:lstStyle/>
        <a:p>
          <a:endParaRPr lang="fr-BE"/>
        </a:p>
      </dgm:t>
    </dgm:pt>
    <dgm:pt modelId="{26AB2872-9CA1-4831-9613-134D08D82AB8}" type="pres">
      <dgm:prSet presAssocID="{DB79EE2E-CFCC-43C3-A203-C2C4E03FF1BC}" presName="connectorText" presStyleLbl="sibTrans2D1" presStyleIdx="2" presStyleCnt="4"/>
      <dgm:spPr/>
      <dgm:t>
        <a:bodyPr/>
        <a:lstStyle/>
        <a:p>
          <a:endParaRPr lang="fr-BE"/>
        </a:p>
      </dgm:t>
    </dgm:pt>
    <dgm:pt modelId="{A60E37F8-5F04-433C-8071-63815D76076D}" type="pres">
      <dgm:prSet presAssocID="{7612F31A-7785-47A9-AD4E-3D090CB79AD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FA8FA500-476B-4842-9EBC-FB7A23C63B6A}" type="pres">
      <dgm:prSet presAssocID="{EAAD1E37-D4B2-4251-B539-B22E4425977E}" presName="sibTrans" presStyleLbl="sibTrans2D1" presStyleIdx="3" presStyleCnt="4"/>
      <dgm:spPr/>
      <dgm:t>
        <a:bodyPr/>
        <a:lstStyle/>
        <a:p>
          <a:endParaRPr lang="fr-BE"/>
        </a:p>
      </dgm:t>
    </dgm:pt>
    <dgm:pt modelId="{5E409795-31C4-4D0E-A258-02B545C0BDB2}" type="pres">
      <dgm:prSet presAssocID="{EAAD1E37-D4B2-4251-B539-B22E4425977E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2D8DFF36-1B9B-48ED-A9D0-C36FA86A9D3E}" type="pres">
      <dgm:prSet presAssocID="{FD3192D7-73A7-45EA-9718-8348AC4AD17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E4DA450-1F55-4D55-B326-D1C0CA30D562}" srcId="{04D5E9D2-E889-4CD7-AE4E-5472FBE586B8}" destId="{5DCB5B18-D39E-499A-AC31-2EFEBF63BE36}" srcOrd="1" destOrd="0" parTransId="{E127BE6B-5DA5-4247-96EE-56F0A73F6EB2}" sibTransId="{A4973E04-2063-43E0-A182-C8A026300F4E}"/>
    <dgm:cxn modelId="{53042AB0-C415-4669-BE94-D7CB2F0CC0A5}" type="presOf" srcId="{FD3192D7-73A7-45EA-9718-8348AC4AD178}" destId="{2D8DFF36-1B9B-48ED-A9D0-C36FA86A9D3E}" srcOrd="0" destOrd="0" presId="urn:microsoft.com/office/officeart/2005/8/layout/process1"/>
    <dgm:cxn modelId="{D1A21D0C-E04D-4E53-948B-2A445AE88972}" type="presOf" srcId="{DB79EE2E-CFCC-43C3-A203-C2C4E03FF1BC}" destId="{26AB2872-9CA1-4831-9613-134D08D82AB8}" srcOrd="1" destOrd="0" presId="urn:microsoft.com/office/officeart/2005/8/layout/process1"/>
    <dgm:cxn modelId="{ADC84F44-380F-4A2A-9C1E-A71DD4B8E652}" type="presOf" srcId="{ED6256CB-B01F-4A8B-BE77-5EE58BB42B56}" destId="{07C9840E-B22D-473E-857D-D50707EF5DA7}" srcOrd="0" destOrd="0" presId="urn:microsoft.com/office/officeart/2005/8/layout/process1"/>
    <dgm:cxn modelId="{9E6BC57F-B6ED-4BBF-A814-373EB2006DC0}" type="presOf" srcId="{AEA7EBD3-E99E-413D-9965-AFB8F3F1F6B1}" destId="{5094EFEB-15DC-4F09-B4ED-29D0E089C4E0}" srcOrd="0" destOrd="0" presId="urn:microsoft.com/office/officeart/2005/8/layout/process1"/>
    <dgm:cxn modelId="{3801C554-C21B-4CD3-BE1B-3ADF77763D09}" type="presOf" srcId="{A4973E04-2063-43E0-A182-C8A026300F4E}" destId="{1E44614D-F3F3-41BD-88AD-55BB823C3F6E}" srcOrd="1" destOrd="0" presId="urn:microsoft.com/office/officeart/2005/8/layout/process1"/>
    <dgm:cxn modelId="{60DBA169-461E-4CAA-9CC5-7AF0BA68EFA6}" type="presOf" srcId="{EAAD1E37-D4B2-4251-B539-B22E4425977E}" destId="{FA8FA500-476B-4842-9EBC-FB7A23C63B6A}" srcOrd="0" destOrd="0" presId="urn:microsoft.com/office/officeart/2005/8/layout/process1"/>
    <dgm:cxn modelId="{26BDD72B-1080-4A5E-87FE-17156803C337}" srcId="{04D5E9D2-E889-4CD7-AE4E-5472FBE586B8}" destId="{FD3192D7-73A7-45EA-9718-8348AC4AD178}" srcOrd="4" destOrd="0" parTransId="{8E44A3F5-512F-479F-B121-F50C602E6DD8}" sibTransId="{481CBB56-A1BD-4E9B-9934-098051AC246D}"/>
    <dgm:cxn modelId="{056AE811-EF13-490B-A60D-60CE6D719481}" srcId="{04D5E9D2-E889-4CD7-AE4E-5472FBE586B8}" destId="{7612F31A-7785-47A9-AD4E-3D090CB79AD9}" srcOrd="3" destOrd="0" parTransId="{9896AB65-7A43-49BB-995E-3E11BDF4AED1}" sibTransId="{EAAD1E37-D4B2-4251-B539-B22E4425977E}"/>
    <dgm:cxn modelId="{04469723-6971-4F62-9E31-CB107CFDA16D}" type="presOf" srcId="{DB79EE2E-CFCC-43C3-A203-C2C4E03FF1BC}" destId="{38A3C2B0-BC83-4214-AA53-70FE576D6394}" srcOrd="0" destOrd="0" presId="urn:microsoft.com/office/officeart/2005/8/layout/process1"/>
    <dgm:cxn modelId="{B719DEC6-BFE7-45C3-A61B-2CA3FE7255F9}" type="presOf" srcId="{ED6256CB-B01F-4A8B-BE77-5EE58BB42B56}" destId="{CBB4311B-E5F2-4BDC-8B60-F0C271EED020}" srcOrd="1" destOrd="0" presId="urn:microsoft.com/office/officeart/2005/8/layout/process1"/>
    <dgm:cxn modelId="{F820C62B-B32D-44ED-9631-E18541C3591C}" type="presOf" srcId="{7612F31A-7785-47A9-AD4E-3D090CB79AD9}" destId="{A60E37F8-5F04-433C-8071-63815D76076D}" srcOrd="0" destOrd="0" presId="urn:microsoft.com/office/officeart/2005/8/layout/process1"/>
    <dgm:cxn modelId="{8A572D3C-3A8E-4426-84E2-03B681843809}" srcId="{04D5E9D2-E889-4CD7-AE4E-5472FBE586B8}" destId="{1144B0DF-13CA-4849-B3FB-67E03BEA28CF}" srcOrd="2" destOrd="0" parTransId="{3C25F7C9-D735-4CAE-B4CD-325C40BCC896}" sibTransId="{DB79EE2E-CFCC-43C3-A203-C2C4E03FF1BC}"/>
    <dgm:cxn modelId="{E20F2633-60CC-4F26-AABB-0B272DD921A4}" type="presOf" srcId="{04D5E9D2-E889-4CD7-AE4E-5472FBE586B8}" destId="{423F2D3B-0CDB-4A05-8903-A0DECDA098A5}" srcOrd="0" destOrd="0" presId="urn:microsoft.com/office/officeart/2005/8/layout/process1"/>
    <dgm:cxn modelId="{141F6AEF-B306-4F55-B50B-B558D91637BA}" type="presOf" srcId="{A4973E04-2063-43E0-A182-C8A026300F4E}" destId="{AF186914-9E74-4402-8C62-80525E78E646}" srcOrd="0" destOrd="0" presId="urn:microsoft.com/office/officeart/2005/8/layout/process1"/>
    <dgm:cxn modelId="{9786B2F7-D64A-4E74-B1D7-8605F48FD0FE}" type="presOf" srcId="{1144B0DF-13CA-4849-B3FB-67E03BEA28CF}" destId="{66A0AE79-BCCC-4FFB-A7B2-54B85F0BD167}" srcOrd="0" destOrd="0" presId="urn:microsoft.com/office/officeart/2005/8/layout/process1"/>
    <dgm:cxn modelId="{436E028C-78ED-474A-BE76-7C551EB1FA00}" type="presOf" srcId="{5DCB5B18-D39E-499A-AC31-2EFEBF63BE36}" destId="{401570C3-A16F-4A9E-A41F-364942B29C0C}" srcOrd="0" destOrd="0" presId="urn:microsoft.com/office/officeart/2005/8/layout/process1"/>
    <dgm:cxn modelId="{CA65DEEC-37F9-4C0E-AFFD-2A687BB10D9C}" type="presOf" srcId="{EAAD1E37-D4B2-4251-B539-B22E4425977E}" destId="{5E409795-31C4-4D0E-A258-02B545C0BDB2}" srcOrd="1" destOrd="0" presId="urn:microsoft.com/office/officeart/2005/8/layout/process1"/>
    <dgm:cxn modelId="{FF571767-9279-4482-965D-F0563A0EAE3C}" srcId="{04D5E9D2-E889-4CD7-AE4E-5472FBE586B8}" destId="{AEA7EBD3-E99E-413D-9965-AFB8F3F1F6B1}" srcOrd="0" destOrd="0" parTransId="{FFAAE82E-E3C3-4CE8-8F5E-D56C1A2D73C8}" sibTransId="{ED6256CB-B01F-4A8B-BE77-5EE58BB42B56}"/>
    <dgm:cxn modelId="{005DF326-6243-4C32-8286-D8D9BE8E49A0}" type="presParOf" srcId="{423F2D3B-0CDB-4A05-8903-A0DECDA098A5}" destId="{5094EFEB-15DC-4F09-B4ED-29D0E089C4E0}" srcOrd="0" destOrd="0" presId="urn:microsoft.com/office/officeart/2005/8/layout/process1"/>
    <dgm:cxn modelId="{C0F5343D-8590-4585-B445-44240AD8D833}" type="presParOf" srcId="{423F2D3B-0CDB-4A05-8903-A0DECDA098A5}" destId="{07C9840E-B22D-473E-857D-D50707EF5DA7}" srcOrd="1" destOrd="0" presId="urn:microsoft.com/office/officeart/2005/8/layout/process1"/>
    <dgm:cxn modelId="{7104FBB0-D938-4130-AAF2-46E45D06C606}" type="presParOf" srcId="{07C9840E-B22D-473E-857D-D50707EF5DA7}" destId="{CBB4311B-E5F2-4BDC-8B60-F0C271EED020}" srcOrd="0" destOrd="0" presId="urn:microsoft.com/office/officeart/2005/8/layout/process1"/>
    <dgm:cxn modelId="{C8754732-93B7-4A7C-917D-BC0D96B78320}" type="presParOf" srcId="{423F2D3B-0CDB-4A05-8903-A0DECDA098A5}" destId="{401570C3-A16F-4A9E-A41F-364942B29C0C}" srcOrd="2" destOrd="0" presId="urn:microsoft.com/office/officeart/2005/8/layout/process1"/>
    <dgm:cxn modelId="{DABFC415-9184-4C41-B3D4-9ED77DA63497}" type="presParOf" srcId="{423F2D3B-0CDB-4A05-8903-A0DECDA098A5}" destId="{AF186914-9E74-4402-8C62-80525E78E646}" srcOrd="3" destOrd="0" presId="urn:microsoft.com/office/officeart/2005/8/layout/process1"/>
    <dgm:cxn modelId="{36162DA0-90C5-48D6-9C18-A5DFD52FE858}" type="presParOf" srcId="{AF186914-9E74-4402-8C62-80525E78E646}" destId="{1E44614D-F3F3-41BD-88AD-55BB823C3F6E}" srcOrd="0" destOrd="0" presId="urn:microsoft.com/office/officeart/2005/8/layout/process1"/>
    <dgm:cxn modelId="{EDE7D6D0-EC4C-4F15-B324-330CC0CAB404}" type="presParOf" srcId="{423F2D3B-0CDB-4A05-8903-A0DECDA098A5}" destId="{66A0AE79-BCCC-4FFB-A7B2-54B85F0BD167}" srcOrd="4" destOrd="0" presId="urn:microsoft.com/office/officeart/2005/8/layout/process1"/>
    <dgm:cxn modelId="{1FFF5309-DB49-45BA-8CF4-EE04F2141A66}" type="presParOf" srcId="{423F2D3B-0CDB-4A05-8903-A0DECDA098A5}" destId="{38A3C2B0-BC83-4214-AA53-70FE576D6394}" srcOrd="5" destOrd="0" presId="urn:microsoft.com/office/officeart/2005/8/layout/process1"/>
    <dgm:cxn modelId="{8275F39F-9131-4ACA-BB31-CCDC525F1D27}" type="presParOf" srcId="{38A3C2B0-BC83-4214-AA53-70FE576D6394}" destId="{26AB2872-9CA1-4831-9613-134D08D82AB8}" srcOrd="0" destOrd="0" presId="urn:microsoft.com/office/officeart/2005/8/layout/process1"/>
    <dgm:cxn modelId="{D9718D72-D832-4FE9-B3D9-13BF788FDA3D}" type="presParOf" srcId="{423F2D3B-0CDB-4A05-8903-A0DECDA098A5}" destId="{A60E37F8-5F04-433C-8071-63815D76076D}" srcOrd="6" destOrd="0" presId="urn:microsoft.com/office/officeart/2005/8/layout/process1"/>
    <dgm:cxn modelId="{3B3F7A8C-EEEE-46C7-A9B2-0E4A2C04524B}" type="presParOf" srcId="{423F2D3B-0CDB-4A05-8903-A0DECDA098A5}" destId="{FA8FA500-476B-4842-9EBC-FB7A23C63B6A}" srcOrd="7" destOrd="0" presId="urn:microsoft.com/office/officeart/2005/8/layout/process1"/>
    <dgm:cxn modelId="{8A4432DB-4E87-468E-9EAE-20A6F349D76F}" type="presParOf" srcId="{FA8FA500-476B-4842-9EBC-FB7A23C63B6A}" destId="{5E409795-31C4-4D0E-A258-02B545C0BDB2}" srcOrd="0" destOrd="0" presId="urn:microsoft.com/office/officeart/2005/8/layout/process1"/>
    <dgm:cxn modelId="{44B5128C-10F4-49A5-AE85-3B934D6B46B0}" type="presParOf" srcId="{423F2D3B-0CDB-4A05-8903-A0DECDA098A5}" destId="{2D8DFF36-1B9B-48ED-A9D0-C36FA86A9D3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D5E9D2-E889-4CD7-AE4E-5472FBE586B8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1144B0DF-13CA-4849-B3FB-67E03BEA28CF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Baromètre ICAP    06/2022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25F7C9-D735-4CAE-B4CD-325C40BCC896}" type="parTrans" cxnId="{8A572D3C-3A8E-4426-84E2-03B681843809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79EE2E-CFCC-43C3-A203-C2C4E03FF1BC}" type="sibTrans" cxnId="{8A572D3C-3A8E-4426-84E2-03B681843809}">
      <dgm:prSet custT="1"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12F31A-7785-47A9-AD4E-3D090CB79AD9}">
      <dgm:prSet phldrT="[Texte]" custT="1"/>
      <dgm:spPr/>
      <dgm:t>
        <a:bodyPr/>
        <a:lstStyle/>
        <a:p>
          <a:r>
            <a:rPr lang="fr-BE" sz="1400" baseline="0" dirty="0" smtClean="0">
              <a:latin typeface="Arial" panose="020B0604020202020204" pitchFamily="34" charset="0"/>
              <a:cs typeface="Arial" panose="020B0604020202020204" pitchFamily="34" charset="0"/>
            </a:rPr>
            <a:t>Séminaire 2022       10/2022</a:t>
          </a:r>
          <a:endParaRPr lang="fr-BE" sz="1400" baseline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96AB65-7A43-49BB-995E-3E11BDF4AED1}" type="parTrans" cxnId="{056AE811-EF13-490B-A60D-60CE6D719481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AD1E37-D4B2-4251-B539-B22E4425977E}" type="sibTrans" cxnId="{056AE811-EF13-490B-A60D-60CE6D719481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CB5B18-D39E-499A-AC31-2EFEBF63BE36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Séminaire 2021 10/2021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27BE6B-5DA5-4247-96EE-56F0A73F6EB2}" type="parTrans" cxnId="{AE4DA450-1F55-4D55-B326-D1C0CA30D562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973E04-2063-43E0-A182-C8A026300F4E}" type="sibTrans" cxnId="{AE4DA450-1F55-4D55-B326-D1C0CA30D562}">
      <dgm:prSet custT="1"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841ABC-C0BF-4D2B-91E7-F7DE6F2F790A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Première réunion des 52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3B700-23D9-443C-B7C5-0EBD41D7B2CC}" type="parTrans" cxnId="{5A04F48B-78CF-4B6A-ADAD-E2251BD57B71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380F50-94FA-4834-A742-9882B3FC3E64}" type="sibTrans" cxnId="{5A04F48B-78CF-4B6A-ADAD-E2251BD57B71}">
      <dgm:prSet custT="1"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A2C4FB-9495-4BFE-B9A9-F2A097623B56}">
      <dgm:prSet phldrT="[Texte]" custT="1"/>
      <dgm:spPr/>
      <dgm:t>
        <a:bodyPr/>
        <a:lstStyle/>
        <a:p>
          <a:r>
            <a:rPr lang="fr-BE" sz="1400" dirty="0" smtClean="0">
              <a:latin typeface="Arial" panose="020B0604020202020204" pitchFamily="34" charset="0"/>
              <a:cs typeface="Arial" panose="020B0604020202020204" pitchFamily="34" charset="0"/>
            </a:rPr>
            <a:t>Analyse d’enquête 07/2021</a:t>
          </a:r>
          <a:endParaRPr lang="fr-BE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C110C8-D1D9-4870-8B99-4DABB523B4FE}" type="parTrans" cxnId="{89AF7DF8-C50A-432C-90F6-133477E6FEA5}">
      <dgm:prSet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CF23E6-1673-41BF-B682-4D924B83158F}" type="sibTrans" cxnId="{89AF7DF8-C50A-432C-90F6-133477E6FEA5}">
      <dgm:prSet custT="1"/>
      <dgm:spPr/>
      <dgm:t>
        <a:bodyPr/>
        <a:lstStyle/>
        <a:p>
          <a:endParaRPr lang="fr-BE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3F2D3B-0CDB-4A05-8903-A0DECDA098A5}" type="pres">
      <dgm:prSet presAssocID="{04D5E9D2-E889-4CD7-AE4E-5472FBE586B8}" presName="Name0" presStyleCnt="0">
        <dgm:presLayoutVars>
          <dgm:dir/>
          <dgm:resizeHandles val="exact"/>
        </dgm:presLayoutVars>
      </dgm:prSet>
      <dgm:spPr/>
    </dgm:pt>
    <dgm:pt modelId="{26079B07-D5D6-4510-8BD1-34DEB2A3F1CB}" type="pres">
      <dgm:prSet presAssocID="{BF841ABC-C0BF-4D2B-91E7-F7DE6F2F79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6871CECE-2E75-408E-B5CB-49333D9499D1}" type="pres">
      <dgm:prSet presAssocID="{D2380F50-94FA-4834-A742-9882B3FC3E64}" presName="sibTrans" presStyleLbl="sibTrans2D1" presStyleIdx="0" presStyleCnt="4"/>
      <dgm:spPr/>
      <dgm:t>
        <a:bodyPr/>
        <a:lstStyle/>
        <a:p>
          <a:endParaRPr lang="fr-BE"/>
        </a:p>
      </dgm:t>
    </dgm:pt>
    <dgm:pt modelId="{D4C83DA7-C2E5-4D64-BD46-71E6F27442E3}" type="pres">
      <dgm:prSet presAssocID="{D2380F50-94FA-4834-A742-9882B3FC3E64}" presName="connectorText" presStyleLbl="sibTrans2D1" presStyleIdx="0" presStyleCnt="4"/>
      <dgm:spPr/>
      <dgm:t>
        <a:bodyPr/>
        <a:lstStyle/>
        <a:p>
          <a:endParaRPr lang="fr-BE"/>
        </a:p>
      </dgm:t>
    </dgm:pt>
    <dgm:pt modelId="{F166E823-8AE9-4586-BAAD-3F133D173D4A}" type="pres">
      <dgm:prSet presAssocID="{52A2C4FB-9495-4BFE-B9A9-F2A097623B5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151C264-7B1A-4B5E-83AA-89FAF4B59AF0}" type="pres">
      <dgm:prSet presAssocID="{57CF23E6-1673-41BF-B682-4D924B83158F}" presName="sibTrans" presStyleLbl="sibTrans2D1" presStyleIdx="1" presStyleCnt="4"/>
      <dgm:spPr/>
      <dgm:t>
        <a:bodyPr/>
        <a:lstStyle/>
        <a:p>
          <a:endParaRPr lang="fr-BE"/>
        </a:p>
      </dgm:t>
    </dgm:pt>
    <dgm:pt modelId="{EDF12EF8-14AC-49AE-8639-5215AF7298F2}" type="pres">
      <dgm:prSet presAssocID="{57CF23E6-1673-41BF-B682-4D924B83158F}" presName="connectorText" presStyleLbl="sibTrans2D1" presStyleIdx="1" presStyleCnt="4"/>
      <dgm:spPr/>
      <dgm:t>
        <a:bodyPr/>
        <a:lstStyle/>
        <a:p>
          <a:endParaRPr lang="fr-BE"/>
        </a:p>
      </dgm:t>
    </dgm:pt>
    <dgm:pt modelId="{401570C3-A16F-4A9E-A41F-364942B29C0C}" type="pres">
      <dgm:prSet presAssocID="{5DCB5B18-D39E-499A-AC31-2EFEBF63BE3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AF186914-9E74-4402-8C62-80525E78E646}" type="pres">
      <dgm:prSet presAssocID="{A4973E04-2063-43E0-A182-C8A026300F4E}" presName="sibTrans" presStyleLbl="sibTrans2D1" presStyleIdx="2" presStyleCnt="4"/>
      <dgm:spPr/>
      <dgm:t>
        <a:bodyPr/>
        <a:lstStyle/>
        <a:p>
          <a:endParaRPr lang="fr-BE"/>
        </a:p>
      </dgm:t>
    </dgm:pt>
    <dgm:pt modelId="{1E44614D-F3F3-41BD-88AD-55BB823C3F6E}" type="pres">
      <dgm:prSet presAssocID="{A4973E04-2063-43E0-A182-C8A026300F4E}" presName="connectorText" presStyleLbl="sibTrans2D1" presStyleIdx="2" presStyleCnt="4"/>
      <dgm:spPr/>
      <dgm:t>
        <a:bodyPr/>
        <a:lstStyle/>
        <a:p>
          <a:endParaRPr lang="fr-BE"/>
        </a:p>
      </dgm:t>
    </dgm:pt>
    <dgm:pt modelId="{66A0AE79-BCCC-4FFB-A7B2-54B85F0BD167}" type="pres">
      <dgm:prSet presAssocID="{1144B0DF-13CA-4849-B3FB-67E03BEA28C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38A3C2B0-BC83-4214-AA53-70FE576D6394}" type="pres">
      <dgm:prSet presAssocID="{DB79EE2E-CFCC-43C3-A203-C2C4E03FF1BC}" presName="sibTrans" presStyleLbl="sibTrans2D1" presStyleIdx="3" presStyleCnt="4"/>
      <dgm:spPr/>
      <dgm:t>
        <a:bodyPr/>
        <a:lstStyle/>
        <a:p>
          <a:endParaRPr lang="fr-BE"/>
        </a:p>
      </dgm:t>
    </dgm:pt>
    <dgm:pt modelId="{26AB2872-9CA1-4831-9613-134D08D82AB8}" type="pres">
      <dgm:prSet presAssocID="{DB79EE2E-CFCC-43C3-A203-C2C4E03FF1BC}" presName="connectorText" presStyleLbl="sibTrans2D1" presStyleIdx="3" presStyleCnt="4"/>
      <dgm:spPr/>
      <dgm:t>
        <a:bodyPr/>
        <a:lstStyle/>
        <a:p>
          <a:endParaRPr lang="fr-BE"/>
        </a:p>
      </dgm:t>
    </dgm:pt>
    <dgm:pt modelId="{A60E37F8-5F04-433C-8071-63815D76076D}" type="pres">
      <dgm:prSet presAssocID="{7612F31A-7785-47A9-AD4E-3D090CB79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4481501-B018-4ABD-91C4-809B8D09EDA5}" type="presOf" srcId="{DB79EE2E-CFCC-43C3-A203-C2C4E03FF1BC}" destId="{26AB2872-9CA1-4831-9613-134D08D82AB8}" srcOrd="1" destOrd="0" presId="urn:microsoft.com/office/officeart/2005/8/layout/process1"/>
    <dgm:cxn modelId="{1572BEAA-773E-49B1-AC4A-1B444B5C8FB8}" type="presOf" srcId="{A4973E04-2063-43E0-A182-C8A026300F4E}" destId="{AF186914-9E74-4402-8C62-80525E78E646}" srcOrd="0" destOrd="0" presId="urn:microsoft.com/office/officeart/2005/8/layout/process1"/>
    <dgm:cxn modelId="{94CED7B4-5244-4F6D-AB26-1AAF8AD5AA46}" type="presOf" srcId="{7612F31A-7785-47A9-AD4E-3D090CB79AD9}" destId="{A60E37F8-5F04-433C-8071-63815D76076D}" srcOrd="0" destOrd="0" presId="urn:microsoft.com/office/officeart/2005/8/layout/process1"/>
    <dgm:cxn modelId="{C38D0BD9-E39D-4F97-9ADB-EFDA30EAAC53}" type="presOf" srcId="{D2380F50-94FA-4834-A742-9882B3FC3E64}" destId="{6871CECE-2E75-408E-B5CB-49333D9499D1}" srcOrd="0" destOrd="0" presId="urn:microsoft.com/office/officeart/2005/8/layout/process1"/>
    <dgm:cxn modelId="{3347B2EC-614F-4790-9CC6-740554189F4A}" type="presOf" srcId="{1144B0DF-13CA-4849-B3FB-67E03BEA28CF}" destId="{66A0AE79-BCCC-4FFB-A7B2-54B85F0BD167}" srcOrd="0" destOrd="0" presId="urn:microsoft.com/office/officeart/2005/8/layout/process1"/>
    <dgm:cxn modelId="{2CBA604F-F5AD-4CF5-A542-A47C6FD514C1}" type="presOf" srcId="{57CF23E6-1673-41BF-B682-4D924B83158F}" destId="{EDF12EF8-14AC-49AE-8639-5215AF7298F2}" srcOrd="1" destOrd="0" presId="urn:microsoft.com/office/officeart/2005/8/layout/process1"/>
    <dgm:cxn modelId="{D393F553-AB88-427F-B479-E1B4C0C11F3A}" type="presOf" srcId="{DB79EE2E-CFCC-43C3-A203-C2C4E03FF1BC}" destId="{38A3C2B0-BC83-4214-AA53-70FE576D6394}" srcOrd="0" destOrd="0" presId="urn:microsoft.com/office/officeart/2005/8/layout/process1"/>
    <dgm:cxn modelId="{E553DA11-B4D1-4858-A73E-7016E340A4CD}" type="presOf" srcId="{52A2C4FB-9495-4BFE-B9A9-F2A097623B56}" destId="{F166E823-8AE9-4586-BAAD-3F133D173D4A}" srcOrd="0" destOrd="0" presId="urn:microsoft.com/office/officeart/2005/8/layout/process1"/>
    <dgm:cxn modelId="{BA5A123E-C337-452F-95F4-22D4135C2178}" type="presOf" srcId="{57CF23E6-1673-41BF-B682-4D924B83158F}" destId="{5151C264-7B1A-4B5E-83AA-89FAF4B59AF0}" srcOrd="0" destOrd="0" presId="urn:microsoft.com/office/officeart/2005/8/layout/process1"/>
    <dgm:cxn modelId="{A681D5AC-5119-4EC0-96CB-7722D6C9AE7E}" type="presOf" srcId="{D2380F50-94FA-4834-A742-9882B3FC3E64}" destId="{D4C83DA7-C2E5-4D64-BD46-71E6F27442E3}" srcOrd="1" destOrd="0" presId="urn:microsoft.com/office/officeart/2005/8/layout/process1"/>
    <dgm:cxn modelId="{AE4DA450-1F55-4D55-B326-D1C0CA30D562}" srcId="{04D5E9D2-E889-4CD7-AE4E-5472FBE586B8}" destId="{5DCB5B18-D39E-499A-AC31-2EFEBF63BE36}" srcOrd="2" destOrd="0" parTransId="{E127BE6B-5DA5-4247-96EE-56F0A73F6EB2}" sibTransId="{A4973E04-2063-43E0-A182-C8A026300F4E}"/>
    <dgm:cxn modelId="{CBFFF1B2-6464-4905-9515-A77A4F60E1E8}" type="presOf" srcId="{04D5E9D2-E889-4CD7-AE4E-5472FBE586B8}" destId="{423F2D3B-0CDB-4A05-8903-A0DECDA098A5}" srcOrd="0" destOrd="0" presId="urn:microsoft.com/office/officeart/2005/8/layout/process1"/>
    <dgm:cxn modelId="{056AE811-EF13-490B-A60D-60CE6D719481}" srcId="{04D5E9D2-E889-4CD7-AE4E-5472FBE586B8}" destId="{7612F31A-7785-47A9-AD4E-3D090CB79AD9}" srcOrd="4" destOrd="0" parTransId="{9896AB65-7A43-49BB-995E-3E11BDF4AED1}" sibTransId="{EAAD1E37-D4B2-4251-B539-B22E4425977E}"/>
    <dgm:cxn modelId="{CF1578C2-88E1-441D-9C06-9FF862909A6B}" type="presOf" srcId="{A4973E04-2063-43E0-A182-C8A026300F4E}" destId="{1E44614D-F3F3-41BD-88AD-55BB823C3F6E}" srcOrd="1" destOrd="0" presId="urn:microsoft.com/office/officeart/2005/8/layout/process1"/>
    <dgm:cxn modelId="{624F767E-E69F-4B16-BF21-0DD1B8EB18D4}" type="presOf" srcId="{5DCB5B18-D39E-499A-AC31-2EFEBF63BE36}" destId="{401570C3-A16F-4A9E-A41F-364942B29C0C}" srcOrd="0" destOrd="0" presId="urn:microsoft.com/office/officeart/2005/8/layout/process1"/>
    <dgm:cxn modelId="{89AF7DF8-C50A-432C-90F6-133477E6FEA5}" srcId="{04D5E9D2-E889-4CD7-AE4E-5472FBE586B8}" destId="{52A2C4FB-9495-4BFE-B9A9-F2A097623B56}" srcOrd="1" destOrd="0" parTransId="{A9C110C8-D1D9-4870-8B99-4DABB523B4FE}" sibTransId="{57CF23E6-1673-41BF-B682-4D924B83158F}"/>
    <dgm:cxn modelId="{9A303C10-FDF3-49D0-9987-FB4C097D3142}" type="presOf" srcId="{BF841ABC-C0BF-4D2B-91E7-F7DE6F2F790A}" destId="{26079B07-D5D6-4510-8BD1-34DEB2A3F1CB}" srcOrd="0" destOrd="0" presId="urn:microsoft.com/office/officeart/2005/8/layout/process1"/>
    <dgm:cxn modelId="{8A572D3C-3A8E-4426-84E2-03B681843809}" srcId="{04D5E9D2-E889-4CD7-AE4E-5472FBE586B8}" destId="{1144B0DF-13CA-4849-B3FB-67E03BEA28CF}" srcOrd="3" destOrd="0" parTransId="{3C25F7C9-D735-4CAE-B4CD-325C40BCC896}" sibTransId="{DB79EE2E-CFCC-43C3-A203-C2C4E03FF1BC}"/>
    <dgm:cxn modelId="{5A04F48B-78CF-4B6A-ADAD-E2251BD57B71}" srcId="{04D5E9D2-E889-4CD7-AE4E-5472FBE586B8}" destId="{BF841ABC-C0BF-4D2B-91E7-F7DE6F2F790A}" srcOrd="0" destOrd="0" parTransId="{15A3B700-23D9-443C-B7C5-0EBD41D7B2CC}" sibTransId="{D2380F50-94FA-4834-A742-9882B3FC3E64}"/>
    <dgm:cxn modelId="{59954761-C048-4694-A9F8-0A512B9C42FE}" type="presParOf" srcId="{423F2D3B-0CDB-4A05-8903-A0DECDA098A5}" destId="{26079B07-D5D6-4510-8BD1-34DEB2A3F1CB}" srcOrd="0" destOrd="0" presId="urn:microsoft.com/office/officeart/2005/8/layout/process1"/>
    <dgm:cxn modelId="{39F1CF00-DA60-4193-8E64-22B4BCE5DC6B}" type="presParOf" srcId="{423F2D3B-0CDB-4A05-8903-A0DECDA098A5}" destId="{6871CECE-2E75-408E-B5CB-49333D9499D1}" srcOrd="1" destOrd="0" presId="urn:microsoft.com/office/officeart/2005/8/layout/process1"/>
    <dgm:cxn modelId="{4D0B94EA-9316-4791-830E-10DB995FB6DF}" type="presParOf" srcId="{6871CECE-2E75-408E-B5CB-49333D9499D1}" destId="{D4C83DA7-C2E5-4D64-BD46-71E6F27442E3}" srcOrd="0" destOrd="0" presId="urn:microsoft.com/office/officeart/2005/8/layout/process1"/>
    <dgm:cxn modelId="{D245A02D-C95F-4A13-81A0-046B80710443}" type="presParOf" srcId="{423F2D3B-0CDB-4A05-8903-A0DECDA098A5}" destId="{F166E823-8AE9-4586-BAAD-3F133D173D4A}" srcOrd="2" destOrd="0" presId="urn:microsoft.com/office/officeart/2005/8/layout/process1"/>
    <dgm:cxn modelId="{BA75AE88-0E2E-4312-B935-B2BC1857028D}" type="presParOf" srcId="{423F2D3B-0CDB-4A05-8903-A0DECDA098A5}" destId="{5151C264-7B1A-4B5E-83AA-89FAF4B59AF0}" srcOrd="3" destOrd="0" presId="urn:microsoft.com/office/officeart/2005/8/layout/process1"/>
    <dgm:cxn modelId="{63E4095E-D850-4C64-8DAD-F06B33AD43E1}" type="presParOf" srcId="{5151C264-7B1A-4B5E-83AA-89FAF4B59AF0}" destId="{EDF12EF8-14AC-49AE-8639-5215AF7298F2}" srcOrd="0" destOrd="0" presId="urn:microsoft.com/office/officeart/2005/8/layout/process1"/>
    <dgm:cxn modelId="{28F30E9E-19E0-4850-8CB6-8C13C71644D1}" type="presParOf" srcId="{423F2D3B-0CDB-4A05-8903-A0DECDA098A5}" destId="{401570C3-A16F-4A9E-A41F-364942B29C0C}" srcOrd="4" destOrd="0" presId="urn:microsoft.com/office/officeart/2005/8/layout/process1"/>
    <dgm:cxn modelId="{594FC830-A8A9-4FBD-828A-25E5210AC484}" type="presParOf" srcId="{423F2D3B-0CDB-4A05-8903-A0DECDA098A5}" destId="{AF186914-9E74-4402-8C62-80525E78E646}" srcOrd="5" destOrd="0" presId="urn:microsoft.com/office/officeart/2005/8/layout/process1"/>
    <dgm:cxn modelId="{413A47B4-2949-4633-810F-1251406657A2}" type="presParOf" srcId="{AF186914-9E74-4402-8C62-80525E78E646}" destId="{1E44614D-F3F3-41BD-88AD-55BB823C3F6E}" srcOrd="0" destOrd="0" presId="urn:microsoft.com/office/officeart/2005/8/layout/process1"/>
    <dgm:cxn modelId="{A1CFED00-6A3E-4FBF-943F-F73A1D75430E}" type="presParOf" srcId="{423F2D3B-0CDB-4A05-8903-A0DECDA098A5}" destId="{66A0AE79-BCCC-4FFB-A7B2-54B85F0BD167}" srcOrd="6" destOrd="0" presId="urn:microsoft.com/office/officeart/2005/8/layout/process1"/>
    <dgm:cxn modelId="{90671DAB-0D53-4221-930B-B6676EDFF8FB}" type="presParOf" srcId="{423F2D3B-0CDB-4A05-8903-A0DECDA098A5}" destId="{38A3C2B0-BC83-4214-AA53-70FE576D6394}" srcOrd="7" destOrd="0" presId="urn:microsoft.com/office/officeart/2005/8/layout/process1"/>
    <dgm:cxn modelId="{B9E79E21-C247-4E9D-82D6-B7CAC760A241}" type="presParOf" srcId="{38A3C2B0-BC83-4214-AA53-70FE576D6394}" destId="{26AB2872-9CA1-4831-9613-134D08D82AB8}" srcOrd="0" destOrd="0" presId="urn:microsoft.com/office/officeart/2005/8/layout/process1"/>
    <dgm:cxn modelId="{9FFDA9D3-760D-4719-A37A-8C132A6BC7DB}" type="presParOf" srcId="{423F2D3B-0CDB-4A05-8903-A0DECDA098A5}" destId="{A60E37F8-5F04-433C-8071-63815D76076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99FC0-71FF-44E7-AC5C-93AFE037202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ADC774FC-EE21-4B2E-AFB5-8467CC7EDC64}">
      <dgm:prSet phldrT="[Texte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fr-BE" dirty="0" smtClean="0"/>
            <a:t>Devenir une référence du secteur public local</a:t>
          </a:r>
          <a:endParaRPr lang="fr-BE" dirty="0"/>
        </a:p>
      </dgm:t>
    </dgm:pt>
    <dgm:pt modelId="{4FE18566-455F-4829-BFB8-FF631490515F}" type="parTrans" cxnId="{7C64E343-1CEC-4AC7-A662-3FE2A60DC387}">
      <dgm:prSet/>
      <dgm:spPr/>
      <dgm:t>
        <a:bodyPr/>
        <a:lstStyle/>
        <a:p>
          <a:endParaRPr lang="fr-BE"/>
        </a:p>
      </dgm:t>
    </dgm:pt>
    <dgm:pt modelId="{C09A31AE-3A2E-45AC-95F8-9B87469068F9}" type="sibTrans" cxnId="{7C64E343-1CEC-4AC7-A662-3FE2A60DC387}">
      <dgm:prSet/>
      <dgm:spPr/>
      <dgm:t>
        <a:bodyPr/>
        <a:lstStyle/>
        <a:p>
          <a:endParaRPr lang="fr-BE"/>
        </a:p>
      </dgm:t>
    </dgm:pt>
    <dgm:pt modelId="{3ACCEA06-2049-4FE0-B062-5CC402ED14DD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Satisfaction des citoyens</a:t>
          </a:r>
          <a:endParaRPr lang="fr-BE" sz="1400" dirty="0">
            <a:solidFill>
              <a:schemeClr val="tx1"/>
            </a:solidFill>
          </a:endParaRPr>
        </a:p>
      </dgm:t>
    </dgm:pt>
    <dgm:pt modelId="{D8CACAB6-9164-4F05-9597-D4128FB1C306}" type="parTrans" cxnId="{F53A1A60-7A57-4EE5-8A35-7F52C7080248}">
      <dgm:prSet/>
      <dgm:spPr/>
      <dgm:t>
        <a:bodyPr/>
        <a:lstStyle/>
        <a:p>
          <a:endParaRPr lang="fr-BE"/>
        </a:p>
      </dgm:t>
    </dgm:pt>
    <dgm:pt modelId="{E8113712-5404-454B-8522-58AC764DC2CC}" type="sibTrans" cxnId="{F53A1A60-7A57-4EE5-8A35-7F52C7080248}">
      <dgm:prSet/>
      <dgm:spPr/>
      <dgm:t>
        <a:bodyPr/>
        <a:lstStyle/>
        <a:p>
          <a:endParaRPr lang="fr-BE"/>
        </a:p>
      </dgm:t>
    </dgm:pt>
    <dgm:pt modelId="{4BD6F0E6-340B-4657-A85E-3064C1629A66}">
      <dgm:prSet phldrT="[Texte]" custT="1"/>
      <dgm:spPr>
        <a:solidFill>
          <a:schemeClr val="bg1">
            <a:lumMod val="95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Modernisation des outils de travail</a:t>
          </a:r>
          <a:endParaRPr lang="fr-BE" sz="1400" dirty="0">
            <a:solidFill>
              <a:schemeClr val="tx1"/>
            </a:solidFill>
          </a:endParaRPr>
        </a:p>
      </dgm:t>
    </dgm:pt>
    <dgm:pt modelId="{F91C49DA-480F-42C7-A57D-07573EC61759}" type="parTrans" cxnId="{60490244-D66E-4293-BB26-542D538EAF97}">
      <dgm:prSet/>
      <dgm:spPr/>
      <dgm:t>
        <a:bodyPr/>
        <a:lstStyle/>
        <a:p>
          <a:endParaRPr lang="fr-BE"/>
        </a:p>
      </dgm:t>
    </dgm:pt>
    <dgm:pt modelId="{8FCABE7D-7FEB-49E0-8E6B-87FE7D1242E2}" type="sibTrans" cxnId="{60490244-D66E-4293-BB26-542D538EAF97}">
      <dgm:prSet/>
      <dgm:spPr/>
      <dgm:t>
        <a:bodyPr/>
        <a:lstStyle/>
        <a:p>
          <a:endParaRPr lang="fr-BE"/>
        </a:p>
      </dgm:t>
    </dgm:pt>
    <dgm:pt modelId="{3F36B04F-0039-4673-AAF8-88D49C8CA158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Actualisation</a:t>
          </a:r>
          <a:r>
            <a:rPr lang="fr-BE" sz="1400" dirty="0" smtClean="0">
              <a:solidFill>
                <a:schemeClr val="tx1">
                  <a:lumMod val="50000"/>
                  <a:lumOff val="50000"/>
                </a:schemeClr>
              </a:solidFill>
            </a:rPr>
            <a:t> des compétences</a:t>
          </a:r>
          <a:endParaRPr lang="fr-BE" sz="14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B6B9049-3C25-40D1-B157-963FBB16D025}" type="parTrans" cxnId="{1A567ABC-718D-473D-B980-C9989F0C52F9}">
      <dgm:prSet/>
      <dgm:spPr/>
      <dgm:t>
        <a:bodyPr/>
        <a:lstStyle/>
        <a:p>
          <a:endParaRPr lang="fr-BE"/>
        </a:p>
      </dgm:t>
    </dgm:pt>
    <dgm:pt modelId="{E3E5CCAB-DDAC-46EE-8448-80C1BDBA0249}" type="sibTrans" cxnId="{1A567ABC-718D-473D-B980-C9989F0C52F9}">
      <dgm:prSet/>
      <dgm:spPr/>
      <dgm:t>
        <a:bodyPr/>
        <a:lstStyle/>
        <a:p>
          <a:endParaRPr lang="fr-BE"/>
        </a:p>
      </dgm:t>
    </dgm:pt>
    <dgm:pt modelId="{B8038505-DF93-4D8B-A41B-E08C43DAC9A7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BE" sz="1400" dirty="0" err="1" smtClean="0">
              <a:solidFill>
                <a:schemeClr val="tx1"/>
              </a:solidFill>
            </a:rPr>
            <a:t>Développe-ment</a:t>
          </a:r>
          <a:r>
            <a:rPr lang="fr-BE" sz="1400" dirty="0" smtClean="0">
              <a:solidFill>
                <a:schemeClr val="tx1"/>
              </a:solidFill>
            </a:rPr>
            <a:t> durable</a:t>
          </a:r>
          <a:endParaRPr lang="fr-BE" sz="1400" dirty="0">
            <a:solidFill>
              <a:schemeClr val="tx1"/>
            </a:solidFill>
          </a:endParaRPr>
        </a:p>
      </dgm:t>
    </dgm:pt>
    <dgm:pt modelId="{F12FCD74-03F6-407A-B173-1F52E5657541}" type="parTrans" cxnId="{31732DBB-7B3D-4A9A-A154-F4E0BD9A5DB8}">
      <dgm:prSet/>
      <dgm:spPr/>
      <dgm:t>
        <a:bodyPr/>
        <a:lstStyle/>
        <a:p>
          <a:endParaRPr lang="fr-BE"/>
        </a:p>
      </dgm:t>
    </dgm:pt>
    <dgm:pt modelId="{1422BA1A-E974-49E4-BBF1-C862FF16C145}" type="sibTrans" cxnId="{31732DBB-7B3D-4A9A-A154-F4E0BD9A5DB8}">
      <dgm:prSet/>
      <dgm:spPr/>
      <dgm:t>
        <a:bodyPr/>
        <a:lstStyle/>
        <a:p>
          <a:endParaRPr lang="fr-BE"/>
        </a:p>
      </dgm:t>
    </dgm:pt>
    <dgm:pt modelId="{3C559990-C31F-4265-891B-DEFAA7B564D5}">
      <dgm:prSet phldrT="[Texte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fr-BE" sz="1400" dirty="0" smtClean="0">
              <a:solidFill>
                <a:schemeClr val="tx1"/>
              </a:solidFill>
            </a:rPr>
            <a:t>Bien-être des agents</a:t>
          </a:r>
          <a:endParaRPr lang="fr-BE" sz="1400" dirty="0">
            <a:solidFill>
              <a:schemeClr val="tx1"/>
            </a:solidFill>
          </a:endParaRPr>
        </a:p>
      </dgm:t>
    </dgm:pt>
    <dgm:pt modelId="{A7A2BEB7-37E1-435E-8350-03E830966013}" type="parTrans" cxnId="{EDFAB369-4ED9-4197-8B36-B351B7170019}">
      <dgm:prSet/>
      <dgm:spPr/>
      <dgm:t>
        <a:bodyPr/>
        <a:lstStyle/>
        <a:p>
          <a:endParaRPr lang="fr-BE"/>
        </a:p>
      </dgm:t>
    </dgm:pt>
    <dgm:pt modelId="{99A28C0C-3CB5-4A19-B39B-3C0F86644BF4}" type="sibTrans" cxnId="{EDFAB369-4ED9-4197-8B36-B351B7170019}">
      <dgm:prSet/>
      <dgm:spPr/>
      <dgm:t>
        <a:bodyPr/>
        <a:lstStyle/>
        <a:p>
          <a:endParaRPr lang="fr-BE"/>
        </a:p>
      </dgm:t>
    </dgm:pt>
    <dgm:pt modelId="{F6C19438-028B-4066-9515-16F7A1F8A9C8}">
      <dgm:prSet/>
      <dgm:spPr/>
      <dgm:t>
        <a:bodyPr/>
        <a:lstStyle/>
        <a:p>
          <a:endParaRPr lang="fr-BE"/>
        </a:p>
      </dgm:t>
    </dgm:pt>
    <dgm:pt modelId="{19BF16FA-0B20-4A33-BA22-28812FA3B81A}" type="parTrans" cxnId="{485C1D16-6549-463A-9C09-9D9FAAAF8C57}">
      <dgm:prSet/>
      <dgm:spPr/>
      <dgm:t>
        <a:bodyPr/>
        <a:lstStyle/>
        <a:p>
          <a:endParaRPr lang="fr-BE"/>
        </a:p>
      </dgm:t>
    </dgm:pt>
    <dgm:pt modelId="{8DB49646-41E1-4EFA-B8B8-F428552C362A}" type="sibTrans" cxnId="{485C1D16-6549-463A-9C09-9D9FAAAF8C57}">
      <dgm:prSet/>
      <dgm:spPr/>
      <dgm:t>
        <a:bodyPr/>
        <a:lstStyle/>
        <a:p>
          <a:endParaRPr lang="fr-BE"/>
        </a:p>
      </dgm:t>
    </dgm:pt>
    <dgm:pt modelId="{3D7B845C-BD0D-4A15-8B9C-34C459185E0B}" type="pres">
      <dgm:prSet presAssocID="{EE699FC0-71FF-44E7-AC5C-93AFE03720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DB28B679-7BAE-4395-A69A-1BBFD6830283}" type="pres">
      <dgm:prSet presAssocID="{ADC774FC-EE21-4B2E-AFB5-8467CC7EDC64}" presName="centerShape" presStyleLbl="node0" presStyleIdx="0" presStyleCnt="1"/>
      <dgm:spPr/>
      <dgm:t>
        <a:bodyPr/>
        <a:lstStyle/>
        <a:p>
          <a:endParaRPr lang="fr-BE"/>
        </a:p>
      </dgm:t>
    </dgm:pt>
    <dgm:pt modelId="{E3318215-293A-4BB3-B003-3511C4C7C9EB}" type="pres">
      <dgm:prSet presAssocID="{3ACCEA06-2049-4FE0-B062-5CC402ED14DD}" presName="node" presStyleLbl="node1" presStyleIdx="0" presStyleCnt="5" custScaleX="130611" custScaleY="121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1295D3F-02DF-47D8-BDCE-370876F5EC54}" type="pres">
      <dgm:prSet presAssocID="{3ACCEA06-2049-4FE0-B062-5CC402ED14DD}" presName="dummy" presStyleCnt="0"/>
      <dgm:spPr/>
    </dgm:pt>
    <dgm:pt modelId="{17DE70EC-9A5C-4B01-93DC-B8D4619F55C9}" type="pres">
      <dgm:prSet presAssocID="{E8113712-5404-454B-8522-58AC764DC2CC}" presName="sibTrans" presStyleLbl="sibTrans2D1" presStyleIdx="0" presStyleCnt="5"/>
      <dgm:spPr/>
      <dgm:t>
        <a:bodyPr/>
        <a:lstStyle/>
        <a:p>
          <a:endParaRPr lang="fr-BE"/>
        </a:p>
      </dgm:t>
    </dgm:pt>
    <dgm:pt modelId="{6C4F29EC-C11B-4DB3-95FC-EA3FB2B39B21}" type="pres">
      <dgm:prSet presAssocID="{3C559990-C31F-4265-891B-DEFAA7B564D5}" presName="node" presStyleLbl="node1" presStyleIdx="1" presStyleCnt="5" custScaleX="126826" custScaleY="121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96AAABE-FA76-4A9A-9103-63FCCDC7B6B5}" type="pres">
      <dgm:prSet presAssocID="{3C559990-C31F-4265-891B-DEFAA7B564D5}" presName="dummy" presStyleCnt="0"/>
      <dgm:spPr/>
    </dgm:pt>
    <dgm:pt modelId="{D2F2FF2D-7AB9-46E6-8C9C-7CEF112E757A}" type="pres">
      <dgm:prSet presAssocID="{99A28C0C-3CB5-4A19-B39B-3C0F86644BF4}" presName="sibTrans" presStyleLbl="sibTrans2D1" presStyleIdx="1" presStyleCnt="5"/>
      <dgm:spPr/>
      <dgm:t>
        <a:bodyPr/>
        <a:lstStyle/>
        <a:p>
          <a:endParaRPr lang="fr-BE"/>
        </a:p>
      </dgm:t>
    </dgm:pt>
    <dgm:pt modelId="{83E107D1-73A2-4A72-A194-7A4528E29AA3}" type="pres">
      <dgm:prSet presAssocID="{4BD6F0E6-340B-4657-A85E-3064C1629A66}" presName="node" presStyleLbl="node1" presStyleIdx="2" presStyleCnt="5" custScaleX="135222" custScaleY="121000" custRadScaleRad="113361" custRadScaleInc="19866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2AA3E1C-6721-4453-8104-B26B728F1DC6}" type="pres">
      <dgm:prSet presAssocID="{4BD6F0E6-340B-4657-A85E-3064C1629A66}" presName="dummy" presStyleCnt="0"/>
      <dgm:spPr/>
    </dgm:pt>
    <dgm:pt modelId="{049D6FC3-AA29-4DAC-A32B-EDFBB34FCE2F}" type="pres">
      <dgm:prSet presAssocID="{8FCABE7D-7FEB-49E0-8E6B-87FE7D1242E2}" presName="sibTrans" presStyleLbl="sibTrans2D1" presStyleIdx="2" presStyleCnt="5"/>
      <dgm:spPr/>
      <dgm:t>
        <a:bodyPr/>
        <a:lstStyle/>
        <a:p>
          <a:endParaRPr lang="fr-BE"/>
        </a:p>
      </dgm:t>
    </dgm:pt>
    <dgm:pt modelId="{A269D0CE-1329-4D18-AF23-E9C21B2FF201}" type="pres">
      <dgm:prSet presAssocID="{3F36B04F-0039-4673-AAF8-88D49C8CA158}" presName="node" presStyleLbl="node1" presStyleIdx="3" presStyleCnt="5" custScaleX="136733" custScaleY="12100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4B180C6-8D01-44C7-9435-163042A06154}" type="pres">
      <dgm:prSet presAssocID="{3F36B04F-0039-4673-AAF8-88D49C8CA158}" presName="dummy" presStyleCnt="0"/>
      <dgm:spPr/>
    </dgm:pt>
    <dgm:pt modelId="{20E82211-91B7-4D6C-92FC-45B35B4A4B26}" type="pres">
      <dgm:prSet presAssocID="{E3E5CCAB-DDAC-46EE-8448-80C1BDBA0249}" presName="sibTrans" presStyleLbl="sibTrans2D1" presStyleIdx="3" presStyleCnt="5"/>
      <dgm:spPr/>
      <dgm:t>
        <a:bodyPr/>
        <a:lstStyle/>
        <a:p>
          <a:endParaRPr lang="fr-BE"/>
        </a:p>
      </dgm:t>
    </dgm:pt>
    <dgm:pt modelId="{8A1F212E-76EF-41E7-B84B-596A8ED6661F}" type="pres">
      <dgm:prSet presAssocID="{B8038505-DF93-4D8B-A41B-E08C43DAC9A7}" presName="node" presStyleLbl="node1" presStyleIdx="4" presStyleCnt="5" custScaleX="120259" custScaleY="119775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C6CD21D-7190-462D-ACEB-C1FB5D7C8010}" type="pres">
      <dgm:prSet presAssocID="{B8038505-DF93-4D8B-A41B-E08C43DAC9A7}" presName="dummy" presStyleCnt="0"/>
      <dgm:spPr/>
    </dgm:pt>
    <dgm:pt modelId="{C7415031-7C61-4206-A9AF-F188DAEF903A}" type="pres">
      <dgm:prSet presAssocID="{1422BA1A-E974-49E4-BBF1-C862FF16C145}" presName="sibTrans" presStyleLbl="sibTrans2D1" presStyleIdx="4" presStyleCnt="5"/>
      <dgm:spPr/>
      <dgm:t>
        <a:bodyPr/>
        <a:lstStyle/>
        <a:p>
          <a:endParaRPr lang="fr-BE"/>
        </a:p>
      </dgm:t>
    </dgm:pt>
  </dgm:ptLst>
  <dgm:cxnLst>
    <dgm:cxn modelId="{61052DCA-2165-440B-B7F8-355F9A72F518}" type="presOf" srcId="{3ACCEA06-2049-4FE0-B062-5CC402ED14DD}" destId="{E3318215-293A-4BB3-B003-3511C4C7C9EB}" srcOrd="0" destOrd="0" presId="urn:microsoft.com/office/officeart/2005/8/layout/radial6"/>
    <dgm:cxn modelId="{4237657C-5472-438F-AF1D-7822A375171B}" type="presOf" srcId="{E8113712-5404-454B-8522-58AC764DC2CC}" destId="{17DE70EC-9A5C-4B01-93DC-B8D4619F55C9}" srcOrd="0" destOrd="0" presId="urn:microsoft.com/office/officeart/2005/8/layout/radial6"/>
    <dgm:cxn modelId="{A6A95DF4-0608-4FFC-945E-961F369A3F6A}" type="presOf" srcId="{E3E5CCAB-DDAC-46EE-8448-80C1BDBA0249}" destId="{20E82211-91B7-4D6C-92FC-45B35B4A4B26}" srcOrd="0" destOrd="0" presId="urn:microsoft.com/office/officeart/2005/8/layout/radial6"/>
    <dgm:cxn modelId="{7C64E343-1CEC-4AC7-A662-3FE2A60DC387}" srcId="{EE699FC0-71FF-44E7-AC5C-93AFE0372023}" destId="{ADC774FC-EE21-4B2E-AFB5-8467CC7EDC64}" srcOrd="0" destOrd="0" parTransId="{4FE18566-455F-4829-BFB8-FF631490515F}" sibTransId="{C09A31AE-3A2E-45AC-95F8-9B87469068F9}"/>
    <dgm:cxn modelId="{63B453F9-71DA-45FE-956A-A5864F810577}" type="presOf" srcId="{B8038505-DF93-4D8B-A41B-E08C43DAC9A7}" destId="{8A1F212E-76EF-41E7-B84B-596A8ED6661F}" srcOrd="0" destOrd="0" presId="urn:microsoft.com/office/officeart/2005/8/layout/radial6"/>
    <dgm:cxn modelId="{EDFAB369-4ED9-4197-8B36-B351B7170019}" srcId="{ADC774FC-EE21-4B2E-AFB5-8467CC7EDC64}" destId="{3C559990-C31F-4265-891B-DEFAA7B564D5}" srcOrd="1" destOrd="0" parTransId="{A7A2BEB7-37E1-435E-8350-03E830966013}" sibTransId="{99A28C0C-3CB5-4A19-B39B-3C0F86644BF4}"/>
    <dgm:cxn modelId="{485C1D16-6549-463A-9C09-9D9FAAAF8C57}" srcId="{EE699FC0-71FF-44E7-AC5C-93AFE0372023}" destId="{F6C19438-028B-4066-9515-16F7A1F8A9C8}" srcOrd="1" destOrd="0" parTransId="{19BF16FA-0B20-4A33-BA22-28812FA3B81A}" sibTransId="{8DB49646-41E1-4EFA-B8B8-F428552C362A}"/>
    <dgm:cxn modelId="{BD37C2BD-B5E6-4AFC-8D38-0A73FC8FC4E9}" type="presOf" srcId="{99A28C0C-3CB5-4A19-B39B-3C0F86644BF4}" destId="{D2F2FF2D-7AB9-46E6-8C9C-7CEF112E757A}" srcOrd="0" destOrd="0" presId="urn:microsoft.com/office/officeart/2005/8/layout/radial6"/>
    <dgm:cxn modelId="{60490244-D66E-4293-BB26-542D538EAF97}" srcId="{ADC774FC-EE21-4B2E-AFB5-8467CC7EDC64}" destId="{4BD6F0E6-340B-4657-A85E-3064C1629A66}" srcOrd="2" destOrd="0" parTransId="{F91C49DA-480F-42C7-A57D-07573EC61759}" sibTransId="{8FCABE7D-7FEB-49E0-8E6B-87FE7D1242E2}"/>
    <dgm:cxn modelId="{BAA353F8-8B5A-4933-B52A-7D85F5377393}" type="presOf" srcId="{3C559990-C31F-4265-891B-DEFAA7B564D5}" destId="{6C4F29EC-C11B-4DB3-95FC-EA3FB2B39B21}" srcOrd="0" destOrd="0" presId="urn:microsoft.com/office/officeart/2005/8/layout/radial6"/>
    <dgm:cxn modelId="{E6BDEE4D-73A6-4CD6-9159-CEB0080E15B6}" type="presOf" srcId="{4BD6F0E6-340B-4657-A85E-3064C1629A66}" destId="{83E107D1-73A2-4A72-A194-7A4528E29AA3}" srcOrd="0" destOrd="0" presId="urn:microsoft.com/office/officeart/2005/8/layout/radial6"/>
    <dgm:cxn modelId="{1367F930-9EBB-49D8-9BA5-472EEE6A6877}" type="presOf" srcId="{3F36B04F-0039-4673-AAF8-88D49C8CA158}" destId="{A269D0CE-1329-4D18-AF23-E9C21B2FF201}" srcOrd="0" destOrd="0" presId="urn:microsoft.com/office/officeart/2005/8/layout/radial6"/>
    <dgm:cxn modelId="{31732DBB-7B3D-4A9A-A154-F4E0BD9A5DB8}" srcId="{ADC774FC-EE21-4B2E-AFB5-8467CC7EDC64}" destId="{B8038505-DF93-4D8B-A41B-E08C43DAC9A7}" srcOrd="4" destOrd="0" parTransId="{F12FCD74-03F6-407A-B173-1F52E5657541}" sibTransId="{1422BA1A-E974-49E4-BBF1-C862FF16C145}"/>
    <dgm:cxn modelId="{CE17C68B-F252-4983-A2D3-6343375F23D8}" type="presOf" srcId="{8FCABE7D-7FEB-49E0-8E6B-87FE7D1242E2}" destId="{049D6FC3-AA29-4DAC-A32B-EDFBB34FCE2F}" srcOrd="0" destOrd="0" presId="urn:microsoft.com/office/officeart/2005/8/layout/radial6"/>
    <dgm:cxn modelId="{F53A1A60-7A57-4EE5-8A35-7F52C7080248}" srcId="{ADC774FC-EE21-4B2E-AFB5-8467CC7EDC64}" destId="{3ACCEA06-2049-4FE0-B062-5CC402ED14DD}" srcOrd="0" destOrd="0" parTransId="{D8CACAB6-9164-4F05-9597-D4128FB1C306}" sibTransId="{E8113712-5404-454B-8522-58AC764DC2CC}"/>
    <dgm:cxn modelId="{1A567ABC-718D-473D-B980-C9989F0C52F9}" srcId="{ADC774FC-EE21-4B2E-AFB5-8467CC7EDC64}" destId="{3F36B04F-0039-4673-AAF8-88D49C8CA158}" srcOrd="3" destOrd="0" parTransId="{5B6B9049-3C25-40D1-B157-963FBB16D025}" sibTransId="{E3E5CCAB-DDAC-46EE-8448-80C1BDBA0249}"/>
    <dgm:cxn modelId="{A5918ECA-0213-4E6C-98D7-7127880AAC2B}" type="presOf" srcId="{1422BA1A-E974-49E4-BBF1-C862FF16C145}" destId="{C7415031-7C61-4206-A9AF-F188DAEF903A}" srcOrd="0" destOrd="0" presId="urn:microsoft.com/office/officeart/2005/8/layout/radial6"/>
    <dgm:cxn modelId="{D9CA1D25-46AD-4218-BD23-A855DB3699D0}" type="presOf" srcId="{ADC774FC-EE21-4B2E-AFB5-8467CC7EDC64}" destId="{DB28B679-7BAE-4395-A69A-1BBFD6830283}" srcOrd="0" destOrd="0" presId="urn:microsoft.com/office/officeart/2005/8/layout/radial6"/>
    <dgm:cxn modelId="{B94E438B-1D84-444D-83C3-B41199660FA7}" type="presOf" srcId="{EE699FC0-71FF-44E7-AC5C-93AFE0372023}" destId="{3D7B845C-BD0D-4A15-8B9C-34C459185E0B}" srcOrd="0" destOrd="0" presId="urn:microsoft.com/office/officeart/2005/8/layout/radial6"/>
    <dgm:cxn modelId="{FDF6AF91-E71E-418B-B77A-4C1B5CFF677D}" type="presParOf" srcId="{3D7B845C-BD0D-4A15-8B9C-34C459185E0B}" destId="{DB28B679-7BAE-4395-A69A-1BBFD6830283}" srcOrd="0" destOrd="0" presId="urn:microsoft.com/office/officeart/2005/8/layout/radial6"/>
    <dgm:cxn modelId="{2CCD806B-C608-48F8-A6F8-046AD13485E9}" type="presParOf" srcId="{3D7B845C-BD0D-4A15-8B9C-34C459185E0B}" destId="{E3318215-293A-4BB3-B003-3511C4C7C9EB}" srcOrd="1" destOrd="0" presId="urn:microsoft.com/office/officeart/2005/8/layout/radial6"/>
    <dgm:cxn modelId="{8996B058-5D64-439C-95E3-1F6DAE30D9BF}" type="presParOf" srcId="{3D7B845C-BD0D-4A15-8B9C-34C459185E0B}" destId="{11295D3F-02DF-47D8-BDCE-370876F5EC54}" srcOrd="2" destOrd="0" presId="urn:microsoft.com/office/officeart/2005/8/layout/radial6"/>
    <dgm:cxn modelId="{067BF15A-A0DC-47EB-B5DD-B7356275AF06}" type="presParOf" srcId="{3D7B845C-BD0D-4A15-8B9C-34C459185E0B}" destId="{17DE70EC-9A5C-4B01-93DC-B8D4619F55C9}" srcOrd="3" destOrd="0" presId="urn:microsoft.com/office/officeart/2005/8/layout/radial6"/>
    <dgm:cxn modelId="{B2A7D046-0239-4FE8-B1FD-9C824385E4F2}" type="presParOf" srcId="{3D7B845C-BD0D-4A15-8B9C-34C459185E0B}" destId="{6C4F29EC-C11B-4DB3-95FC-EA3FB2B39B21}" srcOrd="4" destOrd="0" presId="urn:microsoft.com/office/officeart/2005/8/layout/radial6"/>
    <dgm:cxn modelId="{C7B55DF7-585E-476D-8C79-555CB89F2B6A}" type="presParOf" srcId="{3D7B845C-BD0D-4A15-8B9C-34C459185E0B}" destId="{C96AAABE-FA76-4A9A-9103-63FCCDC7B6B5}" srcOrd="5" destOrd="0" presId="urn:microsoft.com/office/officeart/2005/8/layout/radial6"/>
    <dgm:cxn modelId="{A2FC92E5-8CC5-4718-9A1B-5E55C3C6FA37}" type="presParOf" srcId="{3D7B845C-BD0D-4A15-8B9C-34C459185E0B}" destId="{D2F2FF2D-7AB9-46E6-8C9C-7CEF112E757A}" srcOrd="6" destOrd="0" presId="urn:microsoft.com/office/officeart/2005/8/layout/radial6"/>
    <dgm:cxn modelId="{EF1CA3F3-842C-45C4-8208-34402E2B3FB7}" type="presParOf" srcId="{3D7B845C-BD0D-4A15-8B9C-34C459185E0B}" destId="{83E107D1-73A2-4A72-A194-7A4528E29AA3}" srcOrd="7" destOrd="0" presId="urn:microsoft.com/office/officeart/2005/8/layout/radial6"/>
    <dgm:cxn modelId="{955F57BD-1AAC-4955-B0A5-82D68375CF48}" type="presParOf" srcId="{3D7B845C-BD0D-4A15-8B9C-34C459185E0B}" destId="{02AA3E1C-6721-4453-8104-B26B728F1DC6}" srcOrd="8" destOrd="0" presId="urn:microsoft.com/office/officeart/2005/8/layout/radial6"/>
    <dgm:cxn modelId="{AFC2CDF7-93CA-45DF-9151-728130007AAC}" type="presParOf" srcId="{3D7B845C-BD0D-4A15-8B9C-34C459185E0B}" destId="{049D6FC3-AA29-4DAC-A32B-EDFBB34FCE2F}" srcOrd="9" destOrd="0" presId="urn:microsoft.com/office/officeart/2005/8/layout/radial6"/>
    <dgm:cxn modelId="{B8D552AB-463E-4040-B0D3-0592FCB1E513}" type="presParOf" srcId="{3D7B845C-BD0D-4A15-8B9C-34C459185E0B}" destId="{A269D0CE-1329-4D18-AF23-E9C21B2FF201}" srcOrd="10" destOrd="0" presId="urn:microsoft.com/office/officeart/2005/8/layout/radial6"/>
    <dgm:cxn modelId="{CAA9BCF3-9F46-421D-9079-9562AC7DE12D}" type="presParOf" srcId="{3D7B845C-BD0D-4A15-8B9C-34C459185E0B}" destId="{24B180C6-8D01-44C7-9435-163042A06154}" srcOrd="11" destOrd="0" presId="urn:microsoft.com/office/officeart/2005/8/layout/radial6"/>
    <dgm:cxn modelId="{85D97A10-542B-46FF-A8A8-2B39C2C18032}" type="presParOf" srcId="{3D7B845C-BD0D-4A15-8B9C-34C459185E0B}" destId="{20E82211-91B7-4D6C-92FC-45B35B4A4B26}" srcOrd="12" destOrd="0" presId="urn:microsoft.com/office/officeart/2005/8/layout/radial6"/>
    <dgm:cxn modelId="{183C83CD-B952-4135-8692-867A30933776}" type="presParOf" srcId="{3D7B845C-BD0D-4A15-8B9C-34C459185E0B}" destId="{8A1F212E-76EF-41E7-B84B-596A8ED6661F}" srcOrd="13" destOrd="0" presId="urn:microsoft.com/office/officeart/2005/8/layout/radial6"/>
    <dgm:cxn modelId="{AEA56610-C6F7-4465-AB9D-9776FCC0BFB9}" type="presParOf" srcId="{3D7B845C-BD0D-4A15-8B9C-34C459185E0B}" destId="{5C6CD21D-7190-462D-ACEB-C1FB5D7C8010}" srcOrd="14" destOrd="0" presId="urn:microsoft.com/office/officeart/2005/8/layout/radial6"/>
    <dgm:cxn modelId="{3C3E2C86-3632-4AB3-82B0-1F0884F37895}" type="presParOf" srcId="{3D7B845C-BD0D-4A15-8B9C-34C459185E0B}" destId="{C7415031-7C61-4206-A9AF-F188DAEF903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8BA-0688-4DE9-A4B5-FBFCD0791DC5}" type="datetimeFigureOut">
              <a:rPr lang="fr-BE" smtClean="0"/>
              <a:t>18-10-22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2F39-42E9-4620-A752-B9A04003E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3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777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651390"/>
          </a:xfrm>
        </p:spPr>
        <p:txBody>
          <a:bodyPr/>
          <a:lstStyle/>
          <a:p>
            <a:r>
              <a:rPr lang="fr-BE" b="1" u="sng" dirty="0" smtClean="0"/>
              <a:t>Cadre de travail</a:t>
            </a:r>
          </a:p>
          <a:p>
            <a:r>
              <a:rPr lang="fr-BE" dirty="0" smtClean="0"/>
              <a:t>Concernant </a:t>
            </a:r>
            <a:r>
              <a:rPr lang="fr-BE" dirty="0"/>
              <a:t>le cadre et le matériel de travail, 50% des répondants </a:t>
            </a:r>
            <a:r>
              <a:rPr lang="fr-BE" dirty="0" smtClean="0"/>
              <a:t>«</a:t>
            </a:r>
            <a:r>
              <a:rPr lang="fr-BE" dirty="0"/>
              <a:t> s’accommoder » de leur condition de travail.  </a:t>
            </a:r>
          </a:p>
          <a:p>
            <a:r>
              <a:rPr lang="fr-BE" dirty="0" smtClean="0"/>
              <a:t>Ce </a:t>
            </a:r>
            <a:r>
              <a:rPr lang="fr-BE" dirty="0"/>
              <a:t>sont les catégories « ouvrier » et « cadre et support » avec 20% qui ont le plus manifesté leur mécontentement</a:t>
            </a:r>
            <a:r>
              <a:rPr lang="fr-BE" dirty="0" smtClean="0"/>
              <a:t>. </a:t>
            </a:r>
            <a:r>
              <a:rPr lang="fr-BE" b="1" u="sng" dirty="0" smtClean="0"/>
              <a:t>Plan </a:t>
            </a:r>
            <a:r>
              <a:rPr lang="fr-BE" b="1" u="sng" dirty="0"/>
              <a:t>d’action </a:t>
            </a:r>
            <a:r>
              <a:rPr lang="fr-BE" b="1" u="sng" dirty="0" smtClean="0"/>
              <a:t>: </a:t>
            </a:r>
            <a:r>
              <a:rPr lang="fr-BE" dirty="0" smtClean="0"/>
              <a:t>Intégrer </a:t>
            </a:r>
            <a:r>
              <a:rPr lang="fr-BE" dirty="0"/>
              <a:t>les cités administrative et </a:t>
            </a:r>
            <a:r>
              <a:rPr lang="fr-BE" dirty="0" smtClean="0"/>
              <a:t>technique, réaliser </a:t>
            </a:r>
            <a:r>
              <a:rPr lang="fr-BE" dirty="0"/>
              <a:t>l’inventaire des outils existants et définir les besoins en outils adaptés, évolutifs et </a:t>
            </a:r>
            <a:r>
              <a:rPr lang="fr-BE" dirty="0" smtClean="0"/>
              <a:t>transversaux</a:t>
            </a:r>
          </a:p>
          <a:p>
            <a:endParaRPr lang="fr-BE" dirty="0"/>
          </a:p>
          <a:p>
            <a:r>
              <a:rPr lang="fr-BE" b="1" u="sng" dirty="0" smtClean="0"/>
              <a:t>Télétravail</a:t>
            </a:r>
          </a:p>
          <a:p>
            <a:r>
              <a:rPr lang="fr-BE" dirty="0" smtClean="0"/>
              <a:t>33</a:t>
            </a:r>
            <a:r>
              <a:rPr lang="fr-BE" dirty="0"/>
              <a:t>% des répondants n’adhèrent pas à ce mode de fonctionnement alors que 46,2% y sont particulièrement favorables. </a:t>
            </a:r>
            <a:endParaRPr lang="fr-BE" dirty="0" smtClean="0"/>
          </a:p>
          <a:p>
            <a:r>
              <a:rPr lang="fr-BE" dirty="0" smtClean="0"/>
              <a:t>Ces </a:t>
            </a:r>
            <a:r>
              <a:rPr lang="fr-BE" dirty="0"/>
              <a:t>2 pôles de fonctionnement semblent directement liés à la catégorie de personnel ; la catégorie « ouvrier » y est opposée tandis que celle des « employés d’administration » y est favorable (à peu d’exceptions près). </a:t>
            </a:r>
            <a:endParaRPr lang="fr-BE" dirty="0" smtClean="0"/>
          </a:p>
          <a:p>
            <a:r>
              <a:rPr lang="fr-BE" dirty="0" smtClean="0"/>
              <a:t>Les </a:t>
            </a:r>
            <a:r>
              <a:rPr lang="fr-BE" dirty="0"/>
              <a:t>femmes avec 66% d’entre elles y sont également plus favorables que les hommes.</a:t>
            </a:r>
          </a:p>
          <a:p>
            <a:r>
              <a:rPr lang="fr-BE" dirty="0" smtClean="0"/>
              <a:t>De </a:t>
            </a:r>
            <a:r>
              <a:rPr lang="fr-BE" dirty="0"/>
              <a:t>manière générale, on constate une très forte corrélation entre l’opinion que les agents ont sur le télétravail et l’impact sur leur vie privée/vie professionnelle</a:t>
            </a:r>
            <a:r>
              <a:rPr lang="fr-BE" dirty="0" smtClean="0"/>
              <a:t>. </a:t>
            </a:r>
            <a:r>
              <a:rPr lang="fr-BE" b="1" u="sng" dirty="0" smtClean="0"/>
              <a:t>Plan </a:t>
            </a:r>
            <a:r>
              <a:rPr lang="fr-BE" b="1" u="sng" dirty="0"/>
              <a:t>d’action </a:t>
            </a:r>
            <a:r>
              <a:rPr lang="fr-BE" u="sng" dirty="0" smtClean="0"/>
              <a:t>: </a:t>
            </a:r>
            <a:r>
              <a:rPr lang="fr-BE" dirty="0" smtClean="0"/>
              <a:t>Finaliser </a:t>
            </a:r>
            <a:r>
              <a:rPr lang="fr-BE" dirty="0"/>
              <a:t>le règlement que pérennise le télétravail </a:t>
            </a:r>
            <a:r>
              <a:rPr lang="fr-BE" dirty="0" smtClean="0"/>
              <a:t>structurel, évaluer </a:t>
            </a:r>
            <a:r>
              <a:rPr lang="fr-BE" dirty="0"/>
              <a:t>ce règlement d’ici un an sur base d’un processus participatif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32738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fr-BE" b="1" u="sng" dirty="0" smtClean="0"/>
              <a:t>La confiance</a:t>
            </a:r>
          </a:p>
          <a:p>
            <a:pPr algn="just"/>
            <a:r>
              <a:rPr lang="fr-BE" dirty="0" smtClean="0"/>
              <a:t>Les </a:t>
            </a:r>
            <a:r>
              <a:rPr lang="fr-BE" dirty="0"/>
              <a:t>avis concernant le temps consacré par les responsables hiérarchiques à l’écoute et au soutien de leur collaborateurs sont très partagés. Cette tendance dénote une certaine </a:t>
            </a:r>
            <a:r>
              <a:rPr lang="fr-BE" dirty="0" err="1" smtClean="0"/>
              <a:t>variabilitité</a:t>
            </a:r>
            <a:r>
              <a:rPr lang="fr-BE" dirty="0" smtClean="0"/>
              <a:t> </a:t>
            </a:r>
            <a:r>
              <a:rPr lang="fr-BE" dirty="0"/>
              <a:t>dans l’attitude des responsables à l’égard de leurs agents. </a:t>
            </a:r>
          </a:p>
          <a:p>
            <a:pPr algn="just"/>
            <a:r>
              <a:rPr lang="fr-BE" dirty="0" smtClean="0"/>
              <a:t>Parallèlement</a:t>
            </a:r>
            <a:r>
              <a:rPr lang="fr-BE" dirty="0"/>
              <a:t>, 85% des agents ressentent la confiance que leur accorde leur responsable. Ce niveau de confiance est directement lié au niveau d’autonomie accordé aux agents comme le démontre le tableau ci-dessous. </a:t>
            </a:r>
          </a:p>
          <a:p>
            <a:pPr algn="just"/>
            <a:r>
              <a:rPr lang="fr-BE" dirty="0" smtClean="0"/>
              <a:t>Par </a:t>
            </a:r>
            <a:r>
              <a:rPr lang="fr-BE" dirty="0"/>
              <a:t>ailleurs, l’enquête nous démontre qu’une majorité des agents  (plus de 60%) osent affirmer ce qu’ils pensent sans crainte de représailles</a:t>
            </a:r>
            <a:r>
              <a:rPr lang="fr-BE" dirty="0" smtClean="0"/>
              <a:t>.</a:t>
            </a:r>
          </a:p>
          <a:p>
            <a:pPr algn="just"/>
            <a:r>
              <a:rPr lang="fr-BE" b="1" u="sng" dirty="0" smtClean="0"/>
              <a:t>Envie de changement</a:t>
            </a:r>
          </a:p>
          <a:p>
            <a:pPr algn="just"/>
            <a:r>
              <a:rPr lang="fr-BE" dirty="0" smtClean="0"/>
              <a:t>Alors </a:t>
            </a:r>
            <a:r>
              <a:rPr lang="fr-BE" dirty="0"/>
              <a:t>que 13,9% des agents seraient plutôt enclin à vouloir quitter notre Administration, l’enquête nous révèle aussi que 62 % des agents ne souhaitent absolument pas travailler dans un autre service que celui dans lequel est affecté ou encore s’orienter vers un autre employeur.</a:t>
            </a:r>
          </a:p>
          <a:p>
            <a:pPr algn="just"/>
            <a:r>
              <a:rPr lang="fr-BE" dirty="0"/>
              <a:t>Précisons que 19,6% des répondants ne souhaitent ni changer d’administration, ni changer de poste de travail. 43% de ces personnes sont des agents administratifs et 42% sont ouvrier. Ils sont 29,7% d’hommes et 67,7 % de femmes. </a:t>
            </a:r>
          </a:p>
          <a:p>
            <a:pPr lvl="0" algn="just"/>
            <a:r>
              <a:rPr lang="fr-BE" b="1" u="sng" dirty="0" smtClean="0"/>
              <a:t>Transversalité</a:t>
            </a:r>
            <a:endParaRPr lang="fr-BE" dirty="0"/>
          </a:p>
          <a:p>
            <a:pPr algn="just"/>
            <a:r>
              <a:rPr lang="fr-BE" b="1" dirty="0"/>
              <a:t> </a:t>
            </a:r>
            <a:r>
              <a:rPr lang="fr-BE" dirty="0" smtClean="0"/>
              <a:t>Moins </a:t>
            </a:r>
            <a:r>
              <a:rPr lang="fr-BE" dirty="0"/>
              <a:t>de 10% des répondants estiment qu’il n’y a pas de transversalité/partage entre services. 43% de ceux-ci sont des ouvriers, 35 % des administratifs et 17% ont une autre fonction non précisée. Cet avis se partage entre 43.5% d’hommes et 53.5 % de femmes</a:t>
            </a:r>
            <a:r>
              <a:rPr lang="fr-BE" dirty="0" smtClean="0"/>
              <a:t>. </a:t>
            </a:r>
            <a:r>
              <a:rPr lang="fr-BE" b="1" u="sng" dirty="0" smtClean="0"/>
              <a:t>Plan d’action </a:t>
            </a:r>
            <a:r>
              <a:rPr lang="fr-BE" b="1" dirty="0" smtClean="0"/>
              <a:t>: </a:t>
            </a:r>
            <a:r>
              <a:rPr lang="fr-BE" dirty="0" smtClean="0"/>
              <a:t>Intégrer </a:t>
            </a:r>
            <a:r>
              <a:rPr lang="fr-BE" dirty="0"/>
              <a:t>les cités administrative et </a:t>
            </a:r>
            <a:r>
              <a:rPr lang="fr-BE" dirty="0" smtClean="0"/>
              <a:t>technique, Mettre </a:t>
            </a:r>
            <a:r>
              <a:rPr lang="fr-BE" dirty="0"/>
              <a:t>en place des outils de travail </a:t>
            </a:r>
            <a:r>
              <a:rPr lang="fr-BE" dirty="0" smtClean="0"/>
              <a:t>collaboratifs,  Encourager </a:t>
            </a:r>
            <a:r>
              <a:rPr lang="fr-BE" dirty="0"/>
              <a:t>les moments de convivialité et </a:t>
            </a:r>
            <a:r>
              <a:rPr lang="fr-BE" dirty="0" smtClean="0"/>
              <a:t>d’échanges, Renforcer </a:t>
            </a:r>
            <a:r>
              <a:rPr lang="fr-BE" dirty="0"/>
              <a:t>la communication </a:t>
            </a:r>
            <a:r>
              <a:rPr lang="fr-BE" dirty="0" smtClean="0"/>
              <a:t>interne</a:t>
            </a:r>
          </a:p>
          <a:p>
            <a:pPr algn="just"/>
            <a:r>
              <a:rPr lang="fr-BE" b="1" u="sng" dirty="0" smtClean="0"/>
              <a:t>Perception du manque de personnel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L’enquête met cependant en exergue un manque de personnel certain (pour 59,4% des répondants) pour répondre à des remplacements inopinés.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Globalement, l’interaction des équipes et la connaissance mutuelle de leurs tâches permet de constater que pour plus de 70% des répondants le fonctionnement au sein des équipes de travail reste agréable.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fr-BE" dirty="0" smtClean="0"/>
          </a:p>
          <a:p>
            <a:pPr algn="just"/>
            <a:endParaRPr lang="fr-BE" dirty="0"/>
          </a:p>
          <a:p>
            <a:pPr algn="just"/>
            <a:endParaRPr lang="fr-BE" dirty="0"/>
          </a:p>
          <a:p>
            <a:pPr algn="just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2333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Ces </a:t>
            </a:r>
            <a:r>
              <a:rPr lang="fr-BE" dirty="0"/>
              <a:t>mêmes agents communaux sont persuadés à 77,8% que les citoyens souhaitent des services accessibles à distance mais que ceux-ci n’ont pas forcément toujours les moyens de s’offrir un ordinateur ou un smartphone.</a:t>
            </a:r>
          </a:p>
          <a:p>
            <a:endParaRPr lang="fr-BE" dirty="0"/>
          </a:p>
          <a:p>
            <a:r>
              <a:rPr lang="fr-BE" dirty="0" smtClean="0"/>
              <a:t>90,6</a:t>
            </a:r>
            <a:r>
              <a:rPr lang="fr-BE" dirty="0"/>
              <a:t>% </a:t>
            </a:r>
            <a:r>
              <a:rPr lang="fr-BE" dirty="0" smtClean="0"/>
              <a:t>sont </a:t>
            </a:r>
            <a:r>
              <a:rPr lang="fr-BE" dirty="0"/>
              <a:t>convaincus que les citoyens deviennent de plus en plus exigeants envers l’administration. </a:t>
            </a:r>
            <a:endParaRPr lang="fr-BE" dirty="0" smtClean="0"/>
          </a:p>
          <a:p>
            <a:endParaRPr lang="fr-BE" dirty="0"/>
          </a:p>
          <a:p>
            <a:r>
              <a:rPr lang="fr-BE" dirty="0"/>
              <a:t>La majorité des répondants (70%) est bien consciente d’être au service des citoyens et estime à 76,4% leur rendre un service adapté à leur besoin. </a:t>
            </a:r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Beaucoup estiment également que le vieillissement de la population carolorégienne et sa </a:t>
            </a:r>
            <a:r>
              <a:rPr lang="fr-BE" dirty="0" err="1"/>
              <a:t>multiculturalité</a:t>
            </a:r>
            <a:r>
              <a:rPr lang="fr-BE" dirty="0"/>
              <a:t> mérite une attention particulière.</a:t>
            </a:r>
          </a:p>
          <a:p>
            <a:r>
              <a:rPr lang="fr-BE" dirty="0"/>
              <a:t> </a:t>
            </a:r>
          </a:p>
          <a:p>
            <a:r>
              <a:rPr lang="fr-BE" b="1" u="sng" dirty="0"/>
              <a:t>Plan d’action :</a:t>
            </a:r>
            <a:endParaRPr lang="fr-BE" dirty="0"/>
          </a:p>
          <a:p>
            <a:pPr lvl="0"/>
            <a:r>
              <a:rPr lang="fr-BE" b="1" dirty="0"/>
              <a:t>Moderniser et diversifier l’offre de service et les moyens de contact aux citoyens</a:t>
            </a:r>
          </a:p>
          <a:p>
            <a:pPr lvl="0"/>
            <a:r>
              <a:rPr lang="fr-BE" b="1" dirty="0"/>
              <a:t>Faciliter l’accès à l’information (formulaires en ligne, call center, site web,…)</a:t>
            </a:r>
          </a:p>
          <a:p>
            <a:endParaRPr lang="fr-BE" dirty="0"/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2839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679768" y="4777194"/>
            <a:ext cx="5438140" cy="4473132"/>
          </a:xfrm>
        </p:spPr>
        <p:txBody>
          <a:bodyPr/>
          <a:lstStyle/>
          <a:p>
            <a:pPr lvl="0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13.45 – 14.30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Séance plénière I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Situation des séances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ambassadeurs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Draguet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Situation du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PST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(lien ambitions) – F.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Brandelet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Situation de la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communication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M.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Degrave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14.30 – 15.30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Groupes de réflexion </a:t>
            </a:r>
          </a:p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15.30 - 16.00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BE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Pause</a:t>
            </a:r>
          </a:p>
          <a:p>
            <a:pPr lvl="0"/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16.00 - 16.30: Séance plénière II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→ Synthèse plénière des réflexions des Groupes de réflexion</a:t>
            </a:r>
          </a:p>
          <a:p>
            <a:endParaRPr lang="fr-B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16.30: Accueil participants sessions ambassadeurs, groupes de progrès, académies 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→ Ils rejoignent les autres participants à la salle « plénière »,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16.30 – 17.30: Séance plénière III - Plan de Transformation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Retours post-it séances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Ambassadeurs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Draguet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Retours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Groupes de progrès 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(rappel objectifs, projets,…) – V.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Bourgard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Retours séances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Académie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N. Cordier/E. </a:t>
            </a:r>
            <a:r>
              <a:rPr lang="fr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Decafmeyer</a:t>
            </a:r>
            <a:endParaRPr lang="fr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Enquête </a:t>
            </a:r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ICAP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résultats G. Ansotte</a:t>
            </a:r>
          </a:p>
          <a:p>
            <a:pPr lvl="1"/>
            <a:r>
              <a:rPr lang="fr-B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DG/CODIR</a:t>
            </a:r>
          </a:p>
          <a:p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17.30 – 19.30</a:t>
            </a: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fr-B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Verre de l’amitié sous ambiance musicale </a:t>
            </a:r>
            <a:endParaRPr lang="fr-BE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51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6029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438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321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5852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fr-BE" b="1" u="sng" dirty="0" smtClean="0">
                <a:solidFill>
                  <a:schemeClr val="accent2">
                    <a:lumMod val="75000"/>
                  </a:schemeClr>
                </a:solidFill>
              </a:rPr>
              <a:t>Priorités participatives</a:t>
            </a:r>
          </a:p>
          <a:p>
            <a:pPr algn="l"/>
            <a:endParaRPr lang="fr-BE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Mobiliser, informer</a:t>
            </a:r>
            <a:r>
              <a:rPr lang="fr-BE" b="1" dirty="0" smtClean="0"/>
              <a:t> </a:t>
            </a:r>
            <a:r>
              <a:rPr lang="fr-BE" b="0" dirty="0" smtClean="0"/>
              <a:t>- Donner sens, espoir, fierté</a:t>
            </a:r>
          </a:p>
          <a:p>
            <a:pPr algn="l"/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Ecouter, impliquer</a:t>
            </a:r>
            <a:r>
              <a:rPr lang="fr-BE" b="1" dirty="0" smtClean="0"/>
              <a:t> </a:t>
            </a:r>
            <a:r>
              <a:rPr lang="fr-BE" b="0" dirty="0" smtClean="0"/>
              <a:t>– consulter, demander idées, solutions</a:t>
            </a:r>
          </a:p>
          <a:p>
            <a:pPr algn="l"/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Travailler ensemble </a:t>
            </a:r>
            <a:r>
              <a:rPr lang="fr-BE" b="0" dirty="0" smtClean="0"/>
              <a:t>– se voir, se parler, partager, se soutenir</a:t>
            </a:r>
          </a:p>
          <a:p>
            <a:pPr algn="l"/>
            <a:r>
              <a:rPr lang="fr-BE" b="1" dirty="0" smtClean="0">
                <a:solidFill>
                  <a:schemeClr val="accent2">
                    <a:lumMod val="75000"/>
                  </a:schemeClr>
                </a:solidFill>
              </a:rPr>
              <a:t>Apprendre en continu </a:t>
            </a:r>
            <a:r>
              <a:rPr lang="fr-BE" b="0" dirty="0" smtClean="0"/>
              <a:t>– partager nos « savoir » et les renforcer</a:t>
            </a:r>
          </a:p>
          <a:p>
            <a:pPr algn="l"/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72321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57116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5188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BE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Objectifs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BE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Articuler les différents plans de l’Administration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Orienter le futur PST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Compléter le Plan de transformation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Etablir les indicateurs + baromètre général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Faciliter la communication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3665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="1" u="sng" dirty="0" smtClean="0"/>
              <a:t>Analyse qui se trouve bien sur C-Possible</a:t>
            </a:r>
          </a:p>
          <a:p>
            <a:endParaRPr lang="fr-BE" b="1" u="sng" dirty="0"/>
          </a:p>
          <a:p>
            <a:r>
              <a:rPr lang="fr-BE" b="1" u="sng" dirty="0" smtClean="0"/>
              <a:t>Représentativité</a:t>
            </a:r>
          </a:p>
          <a:p>
            <a:endParaRPr lang="fr-BE" b="1" u="sng" dirty="0" smtClean="0"/>
          </a:p>
          <a:p>
            <a:r>
              <a:rPr lang="fr-BE" dirty="0"/>
              <a:t>l’échantillon est composé, en comparaison à l’ensemble de la population des agents de la Ville, d’une proportion plus importante dans les catégories « agents administratifs » et « encadrement et support » Par conséquent, les ouvriers sont moins bien représentés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68886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0F7AA41-2C63-419C-A55A-D4E58E74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9E705D14-5D71-48F7-925A-998A83DA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3304EE6-39D5-437E-9AA9-07E2C14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0F2-2285-4B64-BBAD-DEFF3C6AFF64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8CF5435D-EC78-4269-8687-BF767F2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4417E759-9279-498D-BCDD-4955E09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8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DFA00F9-7C7F-4F3D-B71D-2A305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2D13E04-2050-45D6-9D01-786BDAA3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7C7A4114-5BCD-4DCC-B05D-10E20DD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E39-2BD4-44FC-8533-4F14E1E47EA8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13EC621-78C1-418F-B036-F1AB781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4C22A27-A23B-4BD4-B860-6D9FCAF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B3A31B35-8152-4069-B465-D42A059FB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20FB70F7-7499-450A-A8FC-3C1707F3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0D8D570-17F0-40B9-A0FD-7C2557FE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FB-0A89-41BC-9229-FC787D916F5A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73C3E0D-8E71-4F6E-BA36-8E06AFB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083EF0F9-352F-4BD2-A4CE-7B93F26F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36B37D9E-2DCD-4E4D-AD41-FEB16AF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72F3938-D86C-4171-BEB7-D7879137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242E9198-3265-42A3-BFE2-7981151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018-6450-48CE-8201-5565DCCD92D5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C0A09BF2-A36E-4B11-937D-54B8557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855E33F-5673-470C-A594-915FA02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596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7941E41-7A8E-4748-8FB0-CF3045B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98548855-47D8-4E99-8D10-BD360D7A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9F95786-314C-47FB-8DFB-6FFC9829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A07-1268-4348-AFD5-67896A6FE555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99711B90-F0C6-46D8-A0E7-14B7564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08C5EEC-1E36-41B0-8ED4-34EE4E2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3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ACC3597-CE3C-4DFC-807C-8722902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04DEEB9-CD18-4E40-9E67-3FA5680A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C3EEB337-FA17-430A-9746-627C28FE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97FC6629-484B-4912-B871-0BDB9C2E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9D5-3F0B-4357-ABDA-33055FA26324}" type="datetime1">
              <a:rPr lang="fr-BE" smtClean="0"/>
              <a:t>18-10-22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57071169-9B84-4198-BC46-94C1001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FD08704-EA3E-436B-9AB0-A6DA629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42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6D67CF-12AF-4090-A3FF-999ACFB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409EF37-6DAD-4B57-B0A2-14EBDB3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F51D579A-664F-4AAA-8907-0DA00DD1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383AE7F2-35C8-44EE-9D75-3BFE7F5F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46618260-5AF2-4161-9939-9429107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70BFE0F4-5F05-4F44-A060-CD83885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898-832F-480E-A275-2D16EFF38545}" type="datetime1">
              <a:rPr lang="fr-BE" smtClean="0"/>
              <a:t>18-10-22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92365C0-AE22-478E-A05C-B61B7E0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301E8598-7EC8-44C6-ADF5-C54DAADE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AF6FFC-445F-4CB5-9C69-67F3D296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D521AB1E-7839-49E9-92B1-54E2CBD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3337-7DB1-406F-8F17-59AE5AEC36F8}" type="datetime1">
              <a:rPr lang="fr-BE" smtClean="0"/>
              <a:t>18-10-22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FC74FEF9-82F9-4A7F-9702-128AD6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462F5C7-1554-4D21-ACB6-368487D1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824C1242-9451-4000-882F-744A490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CE4-2AD2-4BEE-8FE6-751836F03A36}" type="datetime1">
              <a:rPr lang="fr-BE" smtClean="0"/>
              <a:t>18-10-22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DBBDF463-1ED2-4F61-843E-F8BD92B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56773075-ACD9-4A7B-B74E-660BBB8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CD9D7CB-B76B-409C-B6AA-0D05162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D170206A-1B18-4EAB-B3FC-7FEBE59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4478148F-3103-4DED-BF8E-87DFEFB1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2809FF42-81A2-4C33-9D69-DAEF1B0E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55-C315-42D4-8E41-C91958447722}" type="datetime1">
              <a:rPr lang="fr-BE" smtClean="0"/>
              <a:t>18-10-22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E8896B42-A84E-459A-B577-F109F86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FA9D4C34-F1CF-4BF1-9BC0-93FE62F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1262D853-A214-42C5-AE2F-11614BB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0E48F75E-3ADD-42E6-929E-ABBBE09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A8805D6D-C31F-495C-860C-0832C0DA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B263ED7-8EAE-4A10-8C9E-1AD648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4EC-B800-4AC4-8B98-6699DF5163CA}" type="datetime1">
              <a:rPr lang="fr-BE" smtClean="0"/>
              <a:t>18-10-22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100E3689-383A-485B-8A68-EB530CDA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5FB4F993-F363-4EE4-BEF0-569D0A4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5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A5CA9915-2188-4503-8566-A155537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67F2C9C-1D5D-47B6-B4DF-73CB1905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AD8FF18-DD50-42AA-B863-5780138F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F94E-E8DF-4358-A1F6-13DC7B009B98}" type="datetime1">
              <a:rPr lang="fr-BE" smtClean="0"/>
              <a:t>18-10-22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0AEAEB16-8D36-4CBE-975A-F3A5094C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195339C-C9B6-444F-984D-5642906A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2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5.png"/><Relationship Id="rId4" Type="http://schemas.openxmlformats.org/officeDocument/2006/relationships/diagramData" Target="../diagrams/data3.xml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1846" y="1926465"/>
            <a:ext cx="8517899" cy="1957393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TRANSFORMATION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846" y="3883858"/>
            <a:ext cx="9730613" cy="1337997"/>
          </a:xfrm>
        </p:spPr>
        <p:txBody>
          <a:bodyPr>
            <a:normAutofit/>
          </a:bodyPr>
          <a:lstStyle/>
          <a:p>
            <a:pPr algn="l"/>
            <a:r>
              <a:rPr lang="fr-B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Séminaire de la transformation </a:t>
            </a:r>
          </a:p>
          <a:p>
            <a:pPr algn="l"/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13 octobre 2022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146A1915-FA17-4B3A-9FFD-52BB9211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4887"/>
          <a:stretch/>
        </p:blipFill>
        <p:spPr>
          <a:xfrm>
            <a:off x="9435830" y="157171"/>
            <a:ext cx="2585533" cy="3825109"/>
          </a:xfrm>
          <a:prstGeom prst="rect">
            <a:avLst/>
          </a:prstGeom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9673"/>
            <a:ext cx="12192000" cy="918327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VILLE DE CHARLEROI – CODIR</a:t>
            </a:r>
            <a:endParaRPr lang="fr-B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02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d’enquête 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097985" y="1779533"/>
            <a:ext cx="5666785" cy="32496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Cadre de travail</a:t>
            </a: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Corrélation avec le matériel utilisé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Avis différencié sur le télétravail :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Homme/Femme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Employés/Ouvriers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de fonction</a:t>
            </a:r>
          </a:p>
          <a:p>
            <a:pPr marL="457200" lvl="1" indent="0">
              <a:buNone/>
            </a:pPr>
            <a:endPara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967864161"/>
              </p:ext>
            </p:extLst>
          </p:nvPr>
        </p:nvGraphicFramePr>
        <p:xfrm>
          <a:off x="381972" y="1779533"/>
          <a:ext cx="5439600" cy="42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108723835"/>
              </p:ext>
            </p:extLst>
          </p:nvPr>
        </p:nvGraphicFramePr>
        <p:xfrm>
          <a:off x="381972" y="1779533"/>
          <a:ext cx="5439600" cy="42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550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1">
        <p:bldAsOne/>
      </p:bldGraphic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d’enquête 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142966" y="1881738"/>
            <a:ext cx="5727640" cy="3289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Ressenti des agents sur :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confiance accordée</a:t>
            </a:r>
          </a:p>
          <a:p>
            <a:pPr lvl="1"/>
            <a:r>
              <a:rPr lang="fr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Leur envie de changement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transversalité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perception du manque de personnel</a:t>
            </a:r>
            <a:endParaRPr lang="fr-BE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1027333255"/>
              </p:ext>
            </p:extLst>
          </p:nvPr>
        </p:nvGraphicFramePr>
        <p:xfrm>
          <a:off x="381972" y="1779533"/>
          <a:ext cx="5439600" cy="42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phique 7"/>
          <p:cNvGraphicFramePr/>
          <p:nvPr>
            <p:extLst>
              <p:ext uri="{D42A27DB-BD31-4B8C-83A1-F6EECF244321}">
                <p14:modId xmlns:p14="http://schemas.microsoft.com/office/powerpoint/2010/main" val="449402311"/>
              </p:ext>
            </p:extLst>
          </p:nvPr>
        </p:nvGraphicFramePr>
        <p:xfrm>
          <a:off x="381972" y="1779533"/>
          <a:ext cx="5439600" cy="42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0926FF50-0CC2-4C7B-BD9E-694B91BF6C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4789018"/>
              </p:ext>
            </p:extLst>
          </p:nvPr>
        </p:nvGraphicFramePr>
        <p:xfrm>
          <a:off x="381972" y="1779533"/>
          <a:ext cx="5439600" cy="4304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3163141302"/>
              </p:ext>
            </p:extLst>
          </p:nvPr>
        </p:nvGraphicFramePr>
        <p:xfrm>
          <a:off x="381972" y="1779533"/>
          <a:ext cx="5439600" cy="42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584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1" grpId="1">
        <p:bldAsOne/>
      </p:bldGraphic>
      <p:bldGraphic spid="8" grpId="0">
        <p:bldAsOne/>
      </p:bldGraphic>
      <p:bldGraphic spid="9" grpId="0">
        <p:bldAsOne/>
      </p:bldGraphic>
      <p:bldGraphic spid="9" grpId="1">
        <p:bldAsOne/>
      </p:bldGraphic>
      <p:bldGraphic spid="1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d’enquête 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185772" y="1832921"/>
            <a:ext cx="5727640" cy="32890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Citoyens et population</a:t>
            </a:r>
          </a:p>
          <a:p>
            <a:pPr marL="0" indent="0">
              <a:buNone/>
            </a:pPr>
            <a:endParaRPr lang="fr-B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Accessibilité à distance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Exigence des citoyens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Priorité aux citoyens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particulière</a:t>
            </a:r>
          </a:p>
          <a:p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Graphique 11"/>
          <p:cNvGraphicFramePr/>
          <p:nvPr>
            <p:extLst>
              <p:ext uri="{D42A27DB-BD31-4B8C-83A1-F6EECF244321}">
                <p14:modId xmlns:p14="http://schemas.microsoft.com/office/powerpoint/2010/main" val="1445541597"/>
              </p:ext>
            </p:extLst>
          </p:nvPr>
        </p:nvGraphicFramePr>
        <p:xfrm>
          <a:off x="466644" y="1779532"/>
          <a:ext cx="5440541" cy="4255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34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874" y="3402718"/>
            <a:ext cx="11049000" cy="1074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16:00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16:30 </a:t>
            </a: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Synthèse des réflexions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16:30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17:30 </a:t>
            </a: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Présentations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coordinateurs (fin)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Déroulement de l’après-midi</a:t>
            </a:r>
            <a:endParaRPr lang="fr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40357"/>
            <a:ext cx="12192000" cy="917643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  CODIR – Octobre 2022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820874" y="1802587"/>
            <a:ext cx="11049000" cy="16878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13:45 – 14:30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Présentations des coordinateurs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14:30 – 15:30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Groupes de réflexion</a:t>
            </a:r>
          </a:p>
          <a:p>
            <a:pPr marL="0" indent="0">
              <a:buNone/>
            </a:pPr>
            <a:r>
              <a:rPr lang="fr-BE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15:30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16:00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Pause	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="" xmlns:a16="http://schemas.microsoft.com/office/drawing/2014/main" id="{47DF2FB9-10F2-4A72-9A37-848B9D497428}"/>
              </a:ext>
            </a:extLst>
          </p:cNvPr>
          <p:cNvSpPr txBox="1">
            <a:spLocks/>
          </p:cNvSpPr>
          <p:nvPr/>
        </p:nvSpPr>
        <p:spPr>
          <a:xfrm>
            <a:off x="820874" y="4532883"/>
            <a:ext cx="11049000" cy="751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Partie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 	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17:30 – 19:30 </a:t>
            </a:r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Verre de l’amitié</a:t>
            </a:r>
            <a:endParaRPr lang="en-US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 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38200" y="416859"/>
            <a:ext cx="10515600" cy="5760104"/>
          </a:xfrm>
        </p:spPr>
        <p:txBody>
          <a:bodyPr/>
          <a:lstStyle/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fr-BE" sz="4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 !</a:t>
            </a:r>
            <a:endParaRPr lang="fr-BE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fr-B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7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 – Octobre 2022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715770" y="2049973"/>
            <a:ext cx="4742055" cy="2115908"/>
          </a:xfrm>
        </p:spPr>
        <p:txBody>
          <a:bodyPr>
            <a:noAutofit/>
          </a:bodyPr>
          <a:lstStyle/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Historique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d’enquête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Ambitions 2030 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Déroulement de l’après-midi</a:t>
            </a:r>
            <a:endParaRPr lang="fr-B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https://email.charleroi.be/owa/service.svc/s/GetFileAttachment?id=AAMkADliYWY2ZmVlLTFjM2QtNGQ0MC1hMzRhLWU1N2U1MmQ5OTlkNwBGAAAAAABWbJweKwHTEYpPAOApFbCxBwB9w%2BMGPOjSEYpLAOApFbCxAAAACkuzAAC2R4O8diyJTpoN35r5CKaMAARsBIw1AAABEgAQAN77qS3o%2Ft9Jo1yB5G%2F7dOM%3D&amp;isImagePreview=True&amp;X-OWA-CANARY=O3RC0_rpkk-vhJ8EHpNIxL9ubwppq9oIEQeqfOduflo-HnDGv0riEsrqodz5WEcwWGZ_iwY4Z5I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719" y="1647967"/>
            <a:ext cx="5646576" cy="317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Historique 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70" name="Diagramme 69"/>
          <p:cNvGraphicFramePr/>
          <p:nvPr>
            <p:extLst>
              <p:ext uri="{D42A27DB-BD31-4B8C-83A1-F6EECF244321}">
                <p14:modId xmlns:p14="http://schemas.microsoft.com/office/powerpoint/2010/main" val="2618803725"/>
              </p:ext>
            </p:extLst>
          </p:nvPr>
        </p:nvGraphicFramePr>
        <p:xfrm>
          <a:off x="851786" y="2262268"/>
          <a:ext cx="10912984" cy="2366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2" name="Diagramme 71"/>
          <p:cNvGraphicFramePr/>
          <p:nvPr>
            <p:extLst>
              <p:ext uri="{D42A27DB-BD31-4B8C-83A1-F6EECF244321}">
                <p14:modId xmlns:p14="http://schemas.microsoft.com/office/powerpoint/2010/main" val="320669248"/>
              </p:ext>
            </p:extLst>
          </p:nvPr>
        </p:nvGraphicFramePr>
        <p:xfrm>
          <a:off x="851786" y="2362680"/>
          <a:ext cx="10912984" cy="216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3" name="ZoneTexte 72"/>
          <p:cNvSpPr txBox="1"/>
          <p:nvPr/>
        </p:nvSpPr>
        <p:spPr>
          <a:xfrm>
            <a:off x="851786" y="1739048"/>
            <a:ext cx="6960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grandes étapes de la transformation</a:t>
            </a:r>
            <a:endParaRPr lang="fr-B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851786" y="1739048"/>
            <a:ext cx="7489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grands rendez-vous de la transformation</a:t>
            </a:r>
            <a:endParaRPr lang="fr-BE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0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0" grpId="0">
        <p:bldAsOne/>
      </p:bldGraphic>
      <p:bldGraphic spid="70" grpId="2">
        <p:bldAsOne/>
      </p:bldGraphic>
      <p:bldGraphic spid="72" grpId="0">
        <p:bldAsOne/>
      </p:bldGraphic>
      <p:bldP spid="73" grpId="0"/>
      <p:bldP spid="73" grpId="2"/>
      <p:bldP spid="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Historique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 – Octobre 2022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646796" y="2198133"/>
            <a:ext cx="3523722" cy="5186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principe/devise </a:t>
            </a: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646796" y="3478825"/>
            <a:ext cx="3523722" cy="46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méthode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1646796" y="4764307"/>
            <a:ext cx="3523722" cy="383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vision commune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307628" y="2198766"/>
            <a:ext cx="5389201" cy="518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« Par nous, pour nous ! »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357055" y="3488912"/>
            <a:ext cx="5389201" cy="46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Dynamique participative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357054" y="4696730"/>
            <a:ext cx="5389201" cy="463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Ambitions 2030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5583641" y="2457463"/>
            <a:ext cx="1031490" cy="6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5583641" y="3710515"/>
            <a:ext cx="1031489" cy="100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5583641" y="4947720"/>
            <a:ext cx="1031488" cy="83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807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/>
      <p:bldP spid="11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Historique – Dynamique participative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52864" y="6013788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9" name="Donut 77">
            <a:extLst>
              <a:ext uri="{FF2B5EF4-FFF2-40B4-BE49-F238E27FC236}">
                <a16:creationId xmlns="" xmlns:a16="http://schemas.microsoft.com/office/drawing/2014/main" id="{5072CC74-C16C-44F6-A935-3CFA82A932BB}"/>
              </a:ext>
            </a:extLst>
          </p:cNvPr>
          <p:cNvSpPr/>
          <p:nvPr/>
        </p:nvSpPr>
        <p:spPr>
          <a:xfrm>
            <a:off x="4354981" y="2110208"/>
            <a:ext cx="3298123" cy="3348762"/>
          </a:xfrm>
          <a:prstGeom prst="donut">
            <a:avLst>
              <a:gd name="adj" fmla="val 378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3">
            <a:extLst>
              <a:ext uri="{FF2B5EF4-FFF2-40B4-BE49-F238E27FC236}">
                <a16:creationId xmlns="" xmlns:a16="http://schemas.microsoft.com/office/drawing/2014/main" id="{24014247-2F7E-4F81-AFC4-D91B3899E2B0}"/>
              </a:ext>
            </a:extLst>
          </p:cNvPr>
          <p:cNvSpPr/>
          <p:nvPr/>
        </p:nvSpPr>
        <p:spPr>
          <a:xfrm>
            <a:off x="5105835" y="2882901"/>
            <a:ext cx="1875733" cy="190453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Donut 26">
            <a:extLst>
              <a:ext uri="{FF2B5EF4-FFF2-40B4-BE49-F238E27FC236}">
                <a16:creationId xmlns="" xmlns:a16="http://schemas.microsoft.com/office/drawing/2014/main" id="{C1A8C9F8-88DF-4B01-B386-B2486DF492BE}"/>
              </a:ext>
            </a:extLst>
          </p:cNvPr>
          <p:cNvSpPr/>
          <p:nvPr/>
        </p:nvSpPr>
        <p:spPr>
          <a:xfrm>
            <a:off x="3998259" y="1690690"/>
            <a:ext cx="4041812" cy="4103870"/>
          </a:xfrm>
          <a:prstGeom prst="donut">
            <a:avLst>
              <a:gd name="adj" fmla="val 378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95">
            <a:extLst>
              <a:ext uri="{FF2B5EF4-FFF2-40B4-BE49-F238E27FC236}">
                <a16:creationId xmlns="" xmlns:a16="http://schemas.microsoft.com/office/drawing/2014/main" id="{F8CC2237-2FA0-4770-9123-90512F7A19C3}"/>
              </a:ext>
            </a:extLst>
          </p:cNvPr>
          <p:cNvGrpSpPr/>
          <p:nvPr/>
        </p:nvGrpSpPr>
        <p:grpSpPr>
          <a:xfrm>
            <a:off x="4694753" y="1545445"/>
            <a:ext cx="1036869" cy="1580278"/>
            <a:chOff x="4752573" y="1656131"/>
            <a:chExt cx="979049" cy="1469591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3614E731-9BA1-4152-8B28-6B1E74C45A0A}"/>
                </a:ext>
              </a:extLst>
            </p:cNvPr>
            <p:cNvGrpSpPr/>
            <p:nvPr/>
          </p:nvGrpSpPr>
          <p:grpSpPr>
            <a:xfrm rot="19800000">
              <a:off x="4752573" y="1656131"/>
              <a:ext cx="979049" cy="1469591"/>
              <a:chOff x="5093002" y="2426934"/>
              <a:chExt cx="2232248" cy="3350691"/>
            </a:xfrm>
            <a:solidFill>
              <a:schemeClr val="accent4"/>
            </a:solidFill>
          </p:grpSpPr>
          <p:grpSp>
            <p:nvGrpSpPr>
              <p:cNvPr id="15" name="Group 13">
                <a:extLst>
                  <a:ext uri="{FF2B5EF4-FFF2-40B4-BE49-F238E27FC236}">
                    <a16:creationId xmlns="" xmlns:a16="http://schemas.microsoft.com/office/drawing/2014/main" id="{7BCB0A9C-A36E-44F6-91BA-3EA65EA31DE3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17" name="Oval 1">
                  <a:extLst>
                    <a:ext uri="{FF2B5EF4-FFF2-40B4-BE49-F238E27FC236}">
                      <a16:creationId xmlns="" xmlns:a16="http://schemas.microsoft.com/office/drawing/2014/main" id="{807FD890-6C69-4BFD-B5A2-5BF3CA40F740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Oval 1">
                  <a:extLst>
                    <a:ext uri="{FF2B5EF4-FFF2-40B4-BE49-F238E27FC236}">
                      <a16:creationId xmlns="" xmlns:a16="http://schemas.microsoft.com/office/drawing/2014/main" id="{7CA081D7-D1F1-44CA-A26E-04B12E5EB63B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Oval 1">
                  <a:extLst>
                    <a:ext uri="{FF2B5EF4-FFF2-40B4-BE49-F238E27FC236}">
                      <a16:creationId xmlns="" xmlns:a16="http://schemas.microsoft.com/office/drawing/2014/main" id="{96ED67CC-FE21-43E5-B67A-C021B50EC04D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Oval 1">
                  <a:extLst>
                    <a:ext uri="{FF2B5EF4-FFF2-40B4-BE49-F238E27FC236}">
                      <a16:creationId xmlns="" xmlns:a16="http://schemas.microsoft.com/office/drawing/2014/main" id="{24EEB80F-B00A-4B2C-89BB-EAAC663AFC3A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6" name="Block Arc 14">
                <a:extLst>
                  <a:ext uri="{FF2B5EF4-FFF2-40B4-BE49-F238E27FC236}">
                    <a16:creationId xmlns="" xmlns:a16="http://schemas.microsoft.com/office/drawing/2014/main" id="{5070D60C-1D5F-424D-9EC9-3BD5CA2B1C0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Oval 48">
              <a:extLst>
                <a:ext uri="{FF2B5EF4-FFF2-40B4-BE49-F238E27FC236}">
                  <a16:creationId xmlns="" xmlns:a16="http://schemas.microsoft.com/office/drawing/2014/main" id="{4E098005-C01B-452B-A315-7DB5891BE9FE}"/>
                </a:ext>
              </a:extLst>
            </p:cNvPr>
            <p:cNvSpPr/>
            <p:nvPr/>
          </p:nvSpPr>
          <p:spPr>
            <a:xfrm>
              <a:off x="4783317" y="1842370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94">
            <a:extLst>
              <a:ext uri="{FF2B5EF4-FFF2-40B4-BE49-F238E27FC236}">
                <a16:creationId xmlns="" xmlns:a16="http://schemas.microsoft.com/office/drawing/2014/main" id="{0BF4B0A0-52C7-4E7D-AC0A-327C818316C7}"/>
              </a:ext>
            </a:extLst>
          </p:cNvPr>
          <p:cNvGrpSpPr/>
          <p:nvPr/>
        </p:nvGrpSpPr>
        <p:grpSpPr>
          <a:xfrm>
            <a:off x="3584523" y="3338603"/>
            <a:ext cx="1556381" cy="1052789"/>
            <a:chOff x="3671313" y="3412343"/>
            <a:chExt cx="1469591" cy="979049"/>
          </a:xfrm>
        </p:grpSpPr>
        <p:grpSp>
          <p:nvGrpSpPr>
            <p:cNvPr id="22" name="Group 19">
              <a:extLst>
                <a:ext uri="{FF2B5EF4-FFF2-40B4-BE49-F238E27FC236}">
                  <a16:creationId xmlns="" xmlns:a16="http://schemas.microsoft.com/office/drawing/2014/main" id="{90BE3773-ABE6-4A9E-B7D8-14492DDCD203}"/>
                </a:ext>
              </a:extLst>
            </p:cNvPr>
            <p:cNvGrpSpPr/>
            <p:nvPr/>
          </p:nvGrpSpPr>
          <p:grpSpPr>
            <a:xfrm rot="16200000">
              <a:off x="3916584" y="3167072"/>
              <a:ext cx="979049" cy="1469591"/>
              <a:chOff x="5093002" y="2426934"/>
              <a:chExt cx="2232248" cy="3350691"/>
            </a:xfrm>
            <a:solidFill>
              <a:schemeClr val="accent5"/>
            </a:solidFill>
          </p:grpSpPr>
          <p:grpSp>
            <p:nvGrpSpPr>
              <p:cNvPr id="24" name="Group 20">
                <a:extLst>
                  <a:ext uri="{FF2B5EF4-FFF2-40B4-BE49-F238E27FC236}">
                    <a16:creationId xmlns="" xmlns:a16="http://schemas.microsoft.com/office/drawing/2014/main" id="{B54F3AE3-637E-4E94-A3BF-272926AF563C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26" name="Oval 1">
                  <a:extLst>
                    <a:ext uri="{FF2B5EF4-FFF2-40B4-BE49-F238E27FC236}">
                      <a16:creationId xmlns="" xmlns:a16="http://schemas.microsoft.com/office/drawing/2014/main" id="{4DED4937-CA19-4053-B7C8-FC58ACE110FD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Oval 1">
                  <a:extLst>
                    <a:ext uri="{FF2B5EF4-FFF2-40B4-BE49-F238E27FC236}">
                      <a16:creationId xmlns="" xmlns:a16="http://schemas.microsoft.com/office/drawing/2014/main" id="{A526BB70-7BF9-4693-B209-F9635F438232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Oval 1">
                  <a:extLst>
                    <a:ext uri="{FF2B5EF4-FFF2-40B4-BE49-F238E27FC236}">
                      <a16:creationId xmlns="" xmlns:a16="http://schemas.microsoft.com/office/drawing/2014/main" id="{1B466E95-EDCB-4FCC-9626-A10AAE23445C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Oval 1">
                  <a:extLst>
                    <a:ext uri="{FF2B5EF4-FFF2-40B4-BE49-F238E27FC236}">
                      <a16:creationId xmlns="" xmlns:a16="http://schemas.microsoft.com/office/drawing/2014/main" id="{3D0F0EFC-F06B-4862-896A-0010A9D5A16B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Block Arc 21">
                <a:extLst>
                  <a:ext uri="{FF2B5EF4-FFF2-40B4-BE49-F238E27FC236}">
                    <a16:creationId xmlns="" xmlns:a16="http://schemas.microsoft.com/office/drawing/2014/main" id="{4F95EEA9-EE39-4833-A324-2C823E4498A6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Oval 49">
              <a:extLst>
                <a:ext uri="{FF2B5EF4-FFF2-40B4-BE49-F238E27FC236}">
                  <a16:creationId xmlns="" xmlns:a16="http://schemas.microsoft.com/office/drawing/2014/main" id="{0F574DE2-63BE-4D85-9F3A-BE0265F500DC}"/>
                </a:ext>
              </a:extLst>
            </p:cNvPr>
            <p:cNvSpPr/>
            <p:nvPr/>
          </p:nvSpPr>
          <p:spPr>
            <a:xfrm>
              <a:off x="3807045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99">
            <a:extLst>
              <a:ext uri="{FF2B5EF4-FFF2-40B4-BE49-F238E27FC236}">
                <a16:creationId xmlns="" xmlns:a16="http://schemas.microsoft.com/office/drawing/2014/main" id="{D1B8E89C-A236-4C8A-8CB1-E76F4049F931}"/>
              </a:ext>
            </a:extLst>
          </p:cNvPr>
          <p:cNvGrpSpPr/>
          <p:nvPr/>
        </p:nvGrpSpPr>
        <p:grpSpPr>
          <a:xfrm>
            <a:off x="4752573" y="4644247"/>
            <a:ext cx="979049" cy="1469591"/>
            <a:chOff x="4752573" y="4644247"/>
            <a:chExt cx="979049" cy="1469591"/>
          </a:xfrm>
        </p:grpSpPr>
        <p:grpSp>
          <p:nvGrpSpPr>
            <p:cNvPr id="31" name="Group 5">
              <a:extLst>
                <a:ext uri="{FF2B5EF4-FFF2-40B4-BE49-F238E27FC236}">
                  <a16:creationId xmlns="" xmlns:a16="http://schemas.microsoft.com/office/drawing/2014/main" id="{EF4BFA2F-D7F3-4FFC-996A-998EBCE1C240}"/>
                </a:ext>
              </a:extLst>
            </p:cNvPr>
            <p:cNvGrpSpPr/>
            <p:nvPr/>
          </p:nvGrpSpPr>
          <p:grpSpPr>
            <a:xfrm rot="12600000">
              <a:off x="4752573" y="4644247"/>
              <a:ext cx="979049" cy="1469591"/>
              <a:chOff x="5093002" y="2426934"/>
              <a:chExt cx="2232248" cy="3350691"/>
            </a:xfrm>
            <a:solidFill>
              <a:schemeClr val="accent6"/>
            </a:solidFill>
          </p:grpSpPr>
          <p:grpSp>
            <p:nvGrpSpPr>
              <p:cNvPr id="33" name="Group 6">
                <a:extLst>
                  <a:ext uri="{FF2B5EF4-FFF2-40B4-BE49-F238E27FC236}">
                    <a16:creationId xmlns="" xmlns:a16="http://schemas.microsoft.com/office/drawing/2014/main" id="{BE92B638-F29E-4CFB-9DB7-5F62E101F0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35" name="Oval 1">
                  <a:extLst>
                    <a:ext uri="{FF2B5EF4-FFF2-40B4-BE49-F238E27FC236}">
                      <a16:creationId xmlns="" xmlns:a16="http://schemas.microsoft.com/office/drawing/2014/main" id="{2769D390-C98B-4543-9222-CEC37A0419F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36" name="Oval 1">
                  <a:extLst>
                    <a:ext uri="{FF2B5EF4-FFF2-40B4-BE49-F238E27FC236}">
                      <a16:creationId xmlns="" xmlns:a16="http://schemas.microsoft.com/office/drawing/2014/main" id="{9ECA9BBC-475B-47E0-8EEE-87A1AC70CE86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37" name="Oval 1">
                  <a:extLst>
                    <a:ext uri="{FF2B5EF4-FFF2-40B4-BE49-F238E27FC236}">
                      <a16:creationId xmlns="" xmlns:a16="http://schemas.microsoft.com/office/drawing/2014/main" id="{F414987A-76A1-4CBD-AFE2-3D69308BB14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38" name="Oval 1">
                  <a:extLst>
                    <a:ext uri="{FF2B5EF4-FFF2-40B4-BE49-F238E27FC236}">
                      <a16:creationId xmlns="" xmlns:a16="http://schemas.microsoft.com/office/drawing/2014/main" id="{464ABF28-570E-49A4-8FB4-C4F77499E236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</p:grpSp>
          <p:sp>
            <p:nvSpPr>
              <p:cNvPr id="34" name="Block Arc 7">
                <a:extLst>
                  <a:ext uri="{FF2B5EF4-FFF2-40B4-BE49-F238E27FC236}">
                    <a16:creationId xmlns="" xmlns:a16="http://schemas.microsoft.com/office/drawing/2014/main" id="{64871922-F53D-420D-BAAF-0960336CAC4F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32" name="Oval 50">
              <a:extLst>
                <a:ext uri="{FF2B5EF4-FFF2-40B4-BE49-F238E27FC236}">
                  <a16:creationId xmlns="" xmlns:a16="http://schemas.microsoft.com/office/drawing/2014/main" id="{6E3D586E-B8B8-44C1-9346-819851E5097E}"/>
                </a:ext>
              </a:extLst>
            </p:cNvPr>
            <p:cNvSpPr/>
            <p:nvPr/>
          </p:nvSpPr>
          <p:spPr>
            <a:xfrm>
              <a:off x="4782464" y="520311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+mj-lt"/>
              </a:endParaRPr>
            </a:p>
          </p:txBody>
        </p:sp>
      </p:grpSp>
      <p:grpSp>
        <p:nvGrpSpPr>
          <p:cNvPr id="39" name="Group 97">
            <a:extLst>
              <a:ext uri="{FF2B5EF4-FFF2-40B4-BE49-F238E27FC236}">
                <a16:creationId xmlns="" xmlns:a16="http://schemas.microsoft.com/office/drawing/2014/main" id="{525772BD-00EA-495B-B838-746403706536}"/>
              </a:ext>
            </a:extLst>
          </p:cNvPr>
          <p:cNvGrpSpPr/>
          <p:nvPr/>
        </p:nvGrpSpPr>
        <p:grpSpPr>
          <a:xfrm>
            <a:off x="6995974" y="3338603"/>
            <a:ext cx="1556381" cy="1052789"/>
            <a:chOff x="7082764" y="3412343"/>
            <a:chExt cx="1469591" cy="979049"/>
          </a:xfrm>
        </p:grpSpPr>
        <p:grpSp>
          <p:nvGrpSpPr>
            <p:cNvPr id="40" name="Group 40">
              <a:extLst>
                <a:ext uri="{FF2B5EF4-FFF2-40B4-BE49-F238E27FC236}">
                  <a16:creationId xmlns="" xmlns:a16="http://schemas.microsoft.com/office/drawing/2014/main" id="{AA77202B-30C0-4C0D-83CA-53835200ED7B}"/>
                </a:ext>
              </a:extLst>
            </p:cNvPr>
            <p:cNvGrpSpPr/>
            <p:nvPr/>
          </p:nvGrpSpPr>
          <p:grpSpPr>
            <a:xfrm rot="5400000" flipH="1">
              <a:off x="7328035" y="3167072"/>
              <a:ext cx="979049" cy="1469591"/>
              <a:chOff x="5093002" y="2426934"/>
              <a:chExt cx="2232248" cy="3350691"/>
            </a:xfrm>
            <a:solidFill>
              <a:schemeClr val="accent2"/>
            </a:solidFill>
          </p:grpSpPr>
          <p:grpSp>
            <p:nvGrpSpPr>
              <p:cNvPr id="42" name="Group 41">
                <a:extLst>
                  <a:ext uri="{FF2B5EF4-FFF2-40B4-BE49-F238E27FC236}">
                    <a16:creationId xmlns="" xmlns:a16="http://schemas.microsoft.com/office/drawing/2014/main" id="{42BD4E4A-0A51-4B0A-8F30-DABEE4B4053B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44" name="Oval 1">
                  <a:extLst>
                    <a:ext uri="{FF2B5EF4-FFF2-40B4-BE49-F238E27FC236}">
                      <a16:creationId xmlns="" xmlns:a16="http://schemas.microsoft.com/office/drawing/2014/main" id="{49CA30CB-9765-4E73-9E8F-A6BB873F0C8B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Oval 1">
                  <a:extLst>
                    <a:ext uri="{FF2B5EF4-FFF2-40B4-BE49-F238E27FC236}">
                      <a16:creationId xmlns="" xmlns:a16="http://schemas.microsoft.com/office/drawing/2014/main" id="{C0EB8EDF-2FC1-4461-B359-5AD873679AAF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6" name="Oval 1">
                  <a:extLst>
                    <a:ext uri="{FF2B5EF4-FFF2-40B4-BE49-F238E27FC236}">
                      <a16:creationId xmlns="" xmlns:a16="http://schemas.microsoft.com/office/drawing/2014/main" id="{A4ED505A-98A2-442E-A583-D2545CAC48C1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Oval 1">
                  <a:extLst>
                    <a:ext uri="{FF2B5EF4-FFF2-40B4-BE49-F238E27FC236}">
                      <a16:creationId xmlns="" xmlns:a16="http://schemas.microsoft.com/office/drawing/2014/main" id="{C6F6862F-DA41-403A-97C7-C6F2CFD1A581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Block Arc 42">
                <a:extLst>
                  <a:ext uri="{FF2B5EF4-FFF2-40B4-BE49-F238E27FC236}">
                    <a16:creationId xmlns="" xmlns:a16="http://schemas.microsoft.com/office/drawing/2014/main" id="{805C344F-D5FF-4132-9F82-B67C8B60A67A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Oval 52">
              <a:extLst>
                <a:ext uri="{FF2B5EF4-FFF2-40B4-BE49-F238E27FC236}">
                  <a16:creationId xmlns="" xmlns:a16="http://schemas.microsoft.com/office/drawing/2014/main" id="{CE8AA7BE-F87B-4365-B567-349E40E8A0CF}"/>
                </a:ext>
              </a:extLst>
            </p:cNvPr>
            <p:cNvSpPr/>
            <p:nvPr/>
          </p:nvSpPr>
          <p:spPr>
            <a:xfrm>
              <a:off x="7714086" y="3565723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55">
            <a:extLst>
              <a:ext uri="{FF2B5EF4-FFF2-40B4-BE49-F238E27FC236}">
                <a16:creationId xmlns="" xmlns:a16="http://schemas.microsoft.com/office/drawing/2014/main" id="{9E85CA80-75EA-45CB-A9F6-2F9363EC405F}"/>
              </a:ext>
            </a:extLst>
          </p:cNvPr>
          <p:cNvSpPr txBox="1"/>
          <p:nvPr/>
        </p:nvSpPr>
        <p:spPr>
          <a:xfrm>
            <a:off x="7462849" y="1498056"/>
            <a:ext cx="1274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Ecouter</a:t>
            </a:r>
            <a:endParaRPr lang="ko-KR" altLang="en-US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61">
            <a:extLst>
              <a:ext uri="{FF2B5EF4-FFF2-40B4-BE49-F238E27FC236}">
                <a16:creationId xmlns="" xmlns:a16="http://schemas.microsoft.com/office/drawing/2014/main" id="{3D5E17B4-8FBA-491A-99DF-58C7F7CC39D3}"/>
              </a:ext>
            </a:extLst>
          </p:cNvPr>
          <p:cNvSpPr txBox="1"/>
          <p:nvPr/>
        </p:nvSpPr>
        <p:spPr>
          <a:xfrm>
            <a:off x="7474444" y="5554934"/>
            <a:ext cx="1330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Informer</a:t>
            </a:r>
            <a:endParaRPr lang="ko-KR" altLang="en-US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130">
            <a:extLst>
              <a:ext uri="{FF2B5EF4-FFF2-40B4-BE49-F238E27FC236}">
                <a16:creationId xmlns="" xmlns:a16="http://schemas.microsoft.com/office/drawing/2014/main" id="{AC9075E8-A7D0-4CD9-A063-00E6DF40E301}"/>
              </a:ext>
            </a:extLst>
          </p:cNvPr>
          <p:cNvSpPr/>
          <p:nvPr/>
        </p:nvSpPr>
        <p:spPr>
          <a:xfrm>
            <a:off x="7869682" y="3696980"/>
            <a:ext cx="358382" cy="365536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="" xmlns:a16="http://schemas.microsoft.com/office/drawing/2014/main" id="{1AD1D7C8-C183-4F0C-B94B-04E9E846C76B}"/>
              </a:ext>
            </a:extLst>
          </p:cNvPr>
          <p:cNvSpPr/>
          <p:nvPr/>
        </p:nvSpPr>
        <p:spPr>
          <a:xfrm>
            <a:off x="4914060" y="5380740"/>
            <a:ext cx="393738" cy="39913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Block Arc 25">
            <a:extLst>
              <a:ext uri="{FF2B5EF4-FFF2-40B4-BE49-F238E27FC236}">
                <a16:creationId xmlns="" xmlns:a16="http://schemas.microsoft.com/office/drawing/2014/main" id="{9C070060-81CC-4F05-8C72-4BEA81289330}"/>
              </a:ext>
            </a:extLst>
          </p:cNvPr>
          <p:cNvSpPr>
            <a:spLocks noChangeAspect="1"/>
          </p:cNvSpPr>
          <p:nvPr/>
        </p:nvSpPr>
        <p:spPr>
          <a:xfrm>
            <a:off x="4944234" y="1887604"/>
            <a:ext cx="305153" cy="44085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 Same Side Corner Rectangle 36">
            <a:extLst>
              <a:ext uri="{FF2B5EF4-FFF2-40B4-BE49-F238E27FC236}">
                <a16:creationId xmlns="" xmlns:a16="http://schemas.microsoft.com/office/drawing/2014/main" id="{4D79FFF9-F045-400D-A9EE-7B75CC4E59FD}"/>
              </a:ext>
            </a:extLst>
          </p:cNvPr>
          <p:cNvSpPr>
            <a:spLocks noChangeAspect="1"/>
          </p:cNvSpPr>
          <p:nvPr/>
        </p:nvSpPr>
        <p:spPr>
          <a:xfrm>
            <a:off x="3920452" y="3699000"/>
            <a:ext cx="425826" cy="336665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110">
            <a:extLst>
              <a:ext uri="{FF2B5EF4-FFF2-40B4-BE49-F238E27FC236}">
                <a16:creationId xmlns="" xmlns:a16="http://schemas.microsoft.com/office/drawing/2014/main" id="{492F1171-B75E-4855-AD88-0BA2BEBECBF8}"/>
              </a:ext>
            </a:extLst>
          </p:cNvPr>
          <p:cNvGrpSpPr/>
          <p:nvPr/>
        </p:nvGrpSpPr>
        <p:grpSpPr>
          <a:xfrm>
            <a:off x="5581317" y="3340468"/>
            <a:ext cx="925827" cy="1038750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55" name="Freeform 111">
              <a:extLst>
                <a:ext uri="{FF2B5EF4-FFF2-40B4-BE49-F238E27FC236}">
                  <a16:creationId xmlns="" xmlns:a16="http://schemas.microsoft.com/office/drawing/2014/main" id="{EC372B0D-E19C-460F-B8EA-20FB06B7CDBE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Oval 37">
              <a:extLst>
                <a:ext uri="{FF2B5EF4-FFF2-40B4-BE49-F238E27FC236}">
                  <a16:creationId xmlns="" xmlns:a16="http://schemas.microsoft.com/office/drawing/2014/main" id="{21265F18-7D8F-46D6-88A9-210BC99C0C7C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96">
            <a:extLst>
              <a:ext uri="{FF2B5EF4-FFF2-40B4-BE49-F238E27FC236}">
                <a16:creationId xmlns="" xmlns:a16="http://schemas.microsoft.com/office/drawing/2014/main" id="{5410E5F1-0431-45DB-B3C4-35302B4F8ADD}"/>
              </a:ext>
            </a:extLst>
          </p:cNvPr>
          <p:cNvGrpSpPr/>
          <p:nvPr/>
        </p:nvGrpSpPr>
        <p:grpSpPr>
          <a:xfrm>
            <a:off x="6434224" y="1551434"/>
            <a:ext cx="1036869" cy="1580278"/>
            <a:chOff x="6492044" y="1662120"/>
            <a:chExt cx="979049" cy="1469591"/>
          </a:xfrm>
        </p:grpSpPr>
        <p:grpSp>
          <p:nvGrpSpPr>
            <p:cNvPr id="58" name="Group 26">
              <a:extLst>
                <a:ext uri="{FF2B5EF4-FFF2-40B4-BE49-F238E27FC236}">
                  <a16:creationId xmlns="" xmlns:a16="http://schemas.microsoft.com/office/drawing/2014/main" id="{69ED823B-AE6E-4056-BEFA-7AC39707083D}"/>
                </a:ext>
              </a:extLst>
            </p:cNvPr>
            <p:cNvGrpSpPr/>
            <p:nvPr/>
          </p:nvGrpSpPr>
          <p:grpSpPr>
            <a:xfrm rot="1800000" flipH="1">
              <a:off x="6492044" y="1662120"/>
              <a:ext cx="979049" cy="1469591"/>
              <a:chOff x="5093002" y="2426934"/>
              <a:chExt cx="2232248" cy="3350691"/>
            </a:xfrm>
            <a:solidFill>
              <a:schemeClr val="accent3"/>
            </a:solidFill>
          </p:grpSpPr>
          <p:grpSp>
            <p:nvGrpSpPr>
              <p:cNvPr id="60" name="Group 27">
                <a:extLst>
                  <a:ext uri="{FF2B5EF4-FFF2-40B4-BE49-F238E27FC236}">
                    <a16:creationId xmlns="" xmlns:a16="http://schemas.microsoft.com/office/drawing/2014/main" id="{602B7D9A-5645-4788-8585-A9D8BEAA21F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62" name="Oval 1">
                  <a:extLst>
                    <a:ext uri="{FF2B5EF4-FFF2-40B4-BE49-F238E27FC236}">
                      <a16:creationId xmlns="" xmlns:a16="http://schemas.microsoft.com/office/drawing/2014/main" id="{0EA41BBE-8E7A-4D81-B4BE-8787E5C32F7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Oval 1">
                  <a:extLst>
                    <a:ext uri="{FF2B5EF4-FFF2-40B4-BE49-F238E27FC236}">
                      <a16:creationId xmlns="" xmlns:a16="http://schemas.microsoft.com/office/drawing/2014/main" id="{C9CD56CA-4CFF-4450-A749-ED7B55C0C963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Oval 1">
                  <a:extLst>
                    <a:ext uri="{FF2B5EF4-FFF2-40B4-BE49-F238E27FC236}">
                      <a16:creationId xmlns="" xmlns:a16="http://schemas.microsoft.com/office/drawing/2014/main" id="{E626FDE5-DD8E-4E43-89AB-9EE78BF1FE1F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Oval 1">
                  <a:extLst>
                    <a:ext uri="{FF2B5EF4-FFF2-40B4-BE49-F238E27FC236}">
                      <a16:creationId xmlns="" xmlns:a16="http://schemas.microsoft.com/office/drawing/2014/main" id="{DB10601A-1A5D-4E6F-A6E6-443F1594C90C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61" name="Block Arc 28">
                <a:extLst>
                  <a:ext uri="{FF2B5EF4-FFF2-40B4-BE49-F238E27FC236}">
                    <a16:creationId xmlns="" xmlns:a16="http://schemas.microsoft.com/office/drawing/2014/main" id="{FB89C576-3961-4F7D-9927-46566B178BFC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9" name="Oval 51">
              <a:extLst>
                <a:ext uri="{FF2B5EF4-FFF2-40B4-BE49-F238E27FC236}">
                  <a16:creationId xmlns="" xmlns:a16="http://schemas.microsoft.com/office/drawing/2014/main" id="{9A095E52-F192-4C5A-AB9C-F31B0D3EC705}"/>
                </a:ext>
              </a:extLst>
            </p:cNvPr>
            <p:cNvSpPr/>
            <p:nvPr/>
          </p:nvSpPr>
          <p:spPr>
            <a:xfrm rot="14400000">
              <a:off x="6731526" y="1870429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6" name="Teardrop 1">
            <a:extLst>
              <a:ext uri="{FF2B5EF4-FFF2-40B4-BE49-F238E27FC236}">
                <a16:creationId xmlns="" xmlns:a16="http://schemas.microsoft.com/office/drawing/2014/main" id="{49F0BF5C-90F9-4D15-8BAE-7E8266B0BACF}"/>
              </a:ext>
            </a:extLst>
          </p:cNvPr>
          <p:cNvSpPr/>
          <p:nvPr/>
        </p:nvSpPr>
        <p:spPr>
          <a:xfrm rot="18900000">
            <a:off x="6866501" y="1974202"/>
            <a:ext cx="424146" cy="4261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98">
            <a:extLst>
              <a:ext uri="{FF2B5EF4-FFF2-40B4-BE49-F238E27FC236}">
                <a16:creationId xmlns="" xmlns:a16="http://schemas.microsoft.com/office/drawing/2014/main" id="{A41561CF-AB1A-497F-A840-2D531B61E587}"/>
              </a:ext>
            </a:extLst>
          </p:cNvPr>
          <p:cNvGrpSpPr/>
          <p:nvPr/>
        </p:nvGrpSpPr>
        <p:grpSpPr>
          <a:xfrm>
            <a:off x="6492043" y="4653625"/>
            <a:ext cx="979049" cy="1469591"/>
            <a:chOff x="6492043" y="4653625"/>
            <a:chExt cx="979049" cy="1469591"/>
          </a:xfrm>
        </p:grpSpPr>
        <p:grpSp>
          <p:nvGrpSpPr>
            <p:cNvPr id="68" name="Group 84">
              <a:extLst>
                <a:ext uri="{FF2B5EF4-FFF2-40B4-BE49-F238E27FC236}">
                  <a16:creationId xmlns="" xmlns:a16="http://schemas.microsoft.com/office/drawing/2014/main" id="{278BB461-1189-46BE-80FD-ABADDEB769CB}"/>
                </a:ext>
              </a:extLst>
            </p:cNvPr>
            <p:cNvGrpSpPr/>
            <p:nvPr/>
          </p:nvGrpSpPr>
          <p:grpSpPr>
            <a:xfrm rot="9085437" flipH="1">
              <a:off x="6492043" y="4653625"/>
              <a:ext cx="979049" cy="1469591"/>
              <a:chOff x="5093002" y="2426934"/>
              <a:chExt cx="2232248" cy="3350691"/>
            </a:xfrm>
            <a:solidFill>
              <a:schemeClr val="accent1"/>
            </a:solidFill>
          </p:grpSpPr>
          <p:grpSp>
            <p:nvGrpSpPr>
              <p:cNvPr id="71" name="Group 86">
                <a:extLst>
                  <a:ext uri="{FF2B5EF4-FFF2-40B4-BE49-F238E27FC236}">
                    <a16:creationId xmlns="" xmlns:a16="http://schemas.microsoft.com/office/drawing/2014/main" id="{38DE4A9F-0FE1-43DE-B151-53CEF117E494}"/>
                  </a:ext>
                </a:extLst>
              </p:cNvPr>
              <p:cNvGrpSpPr/>
              <p:nvPr/>
            </p:nvGrpSpPr>
            <p:grpSpPr>
              <a:xfrm>
                <a:off x="5625823" y="4659182"/>
                <a:ext cx="1166607" cy="1118443"/>
                <a:chOff x="4964627" y="3703863"/>
                <a:chExt cx="393594" cy="377344"/>
              </a:xfrm>
              <a:grpFill/>
            </p:grpSpPr>
            <p:sp>
              <p:nvSpPr>
                <p:cNvPr id="76" name="Oval 1">
                  <a:extLst>
                    <a:ext uri="{FF2B5EF4-FFF2-40B4-BE49-F238E27FC236}">
                      <a16:creationId xmlns="" xmlns:a16="http://schemas.microsoft.com/office/drawing/2014/main" id="{A4361DC5-5C39-4079-A0C6-BBB2ACB36538}"/>
                    </a:ext>
                  </a:extLst>
                </p:cNvPr>
                <p:cNvSpPr/>
                <p:nvPr/>
              </p:nvSpPr>
              <p:spPr>
                <a:xfrm flipH="1">
                  <a:off x="4977747" y="3794659"/>
                  <a:ext cx="36735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008" h="164304">
                      <a:moveTo>
                        <a:pt x="852708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5"/>
                      </a:lnTo>
                      <a:cubicBezTo>
                        <a:pt x="0" y="134173"/>
                        <a:pt x="30131" y="164304"/>
                        <a:pt x="67299" y="164304"/>
                      </a:cubicBezTo>
                      <a:lnTo>
                        <a:pt x="852708" y="164304"/>
                      </a:lnTo>
                      <a:cubicBezTo>
                        <a:pt x="889877" y="164304"/>
                        <a:pt x="920008" y="134173"/>
                        <a:pt x="920008" y="97005"/>
                      </a:cubicBezTo>
                      <a:lnTo>
                        <a:pt x="920008" y="67299"/>
                      </a:lnTo>
                      <a:cubicBezTo>
                        <a:pt x="920008" y="30131"/>
                        <a:pt x="889877" y="0"/>
                        <a:pt x="85270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77" name="Oval 1">
                  <a:extLst>
                    <a:ext uri="{FF2B5EF4-FFF2-40B4-BE49-F238E27FC236}">
                      <a16:creationId xmlns="" xmlns:a16="http://schemas.microsoft.com/office/drawing/2014/main" id="{21DDB133-62F1-406C-8C25-FBCC9591F017}"/>
                    </a:ext>
                  </a:extLst>
                </p:cNvPr>
                <p:cNvSpPr/>
                <p:nvPr/>
              </p:nvSpPr>
              <p:spPr>
                <a:xfrm flipH="1">
                  <a:off x="5017106" y="3976249"/>
                  <a:ext cx="288634" cy="1049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862" h="262858">
                      <a:moveTo>
                        <a:pt x="722862" y="0"/>
                      </a:moveTo>
                      <a:lnTo>
                        <a:pt x="0" y="0"/>
                      </a:lnTo>
                      <a:lnTo>
                        <a:pt x="0" y="131429"/>
                      </a:lnTo>
                      <a:cubicBezTo>
                        <a:pt x="0" y="204015"/>
                        <a:pt x="161818" y="262858"/>
                        <a:pt x="361431" y="262858"/>
                      </a:cubicBezTo>
                      <a:cubicBezTo>
                        <a:pt x="561044" y="262858"/>
                        <a:pt x="722862" y="204015"/>
                        <a:pt x="722862" y="1314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78" name="Oval 1">
                  <a:extLst>
                    <a:ext uri="{FF2B5EF4-FFF2-40B4-BE49-F238E27FC236}">
                      <a16:creationId xmlns="" xmlns:a16="http://schemas.microsoft.com/office/drawing/2014/main" id="{4F283F41-24AA-4568-A54F-491DF437DBFA}"/>
                    </a:ext>
                  </a:extLst>
                </p:cNvPr>
                <p:cNvSpPr/>
                <p:nvPr/>
              </p:nvSpPr>
              <p:spPr>
                <a:xfrm flipH="1">
                  <a:off x="4990867" y="3885454"/>
                  <a:ext cx="34111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293" h="164306">
                      <a:moveTo>
                        <a:pt x="786994" y="0"/>
                      </a:moveTo>
                      <a:lnTo>
                        <a:pt x="67299" y="0"/>
                      </a:lnTo>
                      <a:cubicBezTo>
                        <a:pt x="30131" y="0"/>
                        <a:pt x="0" y="30131"/>
                        <a:pt x="0" y="67299"/>
                      </a:cubicBezTo>
                      <a:lnTo>
                        <a:pt x="0" y="97007"/>
                      </a:lnTo>
                      <a:cubicBezTo>
                        <a:pt x="0" y="134174"/>
                        <a:pt x="30131" y="164306"/>
                        <a:pt x="67299" y="164306"/>
                      </a:cubicBezTo>
                      <a:lnTo>
                        <a:pt x="786994" y="164306"/>
                      </a:lnTo>
                      <a:cubicBezTo>
                        <a:pt x="824162" y="164306"/>
                        <a:pt x="854293" y="134174"/>
                        <a:pt x="854293" y="97007"/>
                      </a:cubicBezTo>
                      <a:lnTo>
                        <a:pt x="854293" y="67299"/>
                      </a:lnTo>
                      <a:cubicBezTo>
                        <a:pt x="854293" y="30131"/>
                        <a:pt x="824162" y="0"/>
                        <a:pt x="786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  <p:sp>
              <p:nvSpPr>
                <p:cNvPr id="79" name="Oval 1">
                  <a:extLst>
                    <a:ext uri="{FF2B5EF4-FFF2-40B4-BE49-F238E27FC236}">
                      <a16:creationId xmlns="" xmlns:a16="http://schemas.microsoft.com/office/drawing/2014/main" id="{11584B43-099D-41D3-AFCF-81694FACCF69}"/>
                    </a:ext>
                  </a:extLst>
                </p:cNvPr>
                <p:cNvSpPr/>
                <p:nvPr/>
              </p:nvSpPr>
              <p:spPr>
                <a:xfrm flipH="1">
                  <a:off x="4964627" y="3703863"/>
                  <a:ext cx="393594" cy="65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723" h="164305">
                      <a:moveTo>
                        <a:pt x="918424" y="0"/>
                      </a:moveTo>
                      <a:lnTo>
                        <a:pt x="67300" y="0"/>
                      </a:lnTo>
                      <a:cubicBezTo>
                        <a:pt x="30131" y="0"/>
                        <a:pt x="0" y="30130"/>
                        <a:pt x="0" y="67298"/>
                      </a:cubicBezTo>
                      <a:lnTo>
                        <a:pt x="0" y="97006"/>
                      </a:lnTo>
                      <a:cubicBezTo>
                        <a:pt x="0" y="134173"/>
                        <a:pt x="30131" y="164305"/>
                        <a:pt x="67300" y="164305"/>
                      </a:cubicBezTo>
                      <a:lnTo>
                        <a:pt x="918424" y="164305"/>
                      </a:lnTo>
                      <a:cubicBezTo>
                        <a:pt x="955592" y="164305"/>
                        <a:pt x="985723" y="134173"/>
                        <a:pt x="985723" y="97006"/>
                      </a:cubicBezTo>
                      <a:lnTo>
                        <a:pt x="985723" y="67298"/>
                      </a:lnTo>
                      <a:cubicBezTo>
                        <a:pt x="985723" y="30130"/>
                        <a:pt x="955592" y="0"/>
                        <a:pt x="91842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600">
                    <a:latin typeface="+mj-lt"/>
                  </a:endParaRPr>
                </a:p>
              </p:txBody>
            </p:sp>
          </p:grpSp>
          <p:sp>
            <p:nvSpPr>
              <p:cNvPr id="75" name="Block Arc 87">
                <a:extLst>
                  <a:ext uri="{FF2B5EF4-FFF2-40B4-BE49-F238E27FC236}">
                    <a16:creationId xmlns="" xmlns:a16="http://schemas.microsoft.com/office/drawing/2014/main" id="{4FD9841F-C33F-41B0-B76F-71D3F469448B}"/>
                  </a:ext>
                </a:extLst>
              </p:cNvPr>
              <p:cNvSpPr/>
              <p:nvPr/>
            </p:nvSpPr>
            <p:spPr>
              <a:xfrm>
                <a:off x="5093002" y="2426934"/>
                <a:ext cx="2232248" cy="2232248"/>
              </a:xfrm>
              <a:prstGeom prst="blockArc">
                <a:avLst>
                  <a:gd name="adj1" fmla="val 7222187"/>
                  <a:gd name="adj2" fmla="val 3660514"/>
                  <a:gd name="adj3" fmla="val 81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360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69" name="Oval 92">
              <a:extLst>
                <a:ext uri="{FF2B5EF4-FFF2-40B4-BE49-F238E27FC236}">
                  <a16:creationId xmlns="" xmlns:a16="http://schemas.microsoft.com/office/drawing/2014/main" id="{A1C331B0-C911-48D5-A6F0-5A8BC71C08C1}"/>
                </a:ext>
              </a:extLst>
            </p:cNvPr>
            <p:cNvSpPr/>
            <p:nvPr/>
          </p:nvSpPr>
          <p:spPr>
            <a:xfrm rot="14400000">
              <a:off x="6744274" y="5239792"/>
              <a:ext cx="672289" cy="672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600">
                <a:latin typeface="+mj-lt"/>
              </a:endParaRPr>
            </a:p>
          </p:txBody>
        </p:sp>
      </p:grpSp>
      <p:sp>
        <p:nvSpPr>
          <p:cNvPr id="80" name="Rounded Rectangle 5">
            <a:extLst>
              <a:ext uri="{FF2B5EF4-FFF2-40B4-BE49-F238E27FC236}">
                <a16:creationId xmlns="" xmlns:a16="http://schemas.microsoft.com/office/drawing/2014/main" id="{96C3D55C-B99C-40F5-8190-0F61209C3629}"/>
              </a:ext>
            </a:extLst>
          </p:cNvPr>
          <p:cNvSpPr/>
          <p:nvPr/>
        </p:nvSpPr>
        <p:spPr>
          <a:xfrm flipH="1">
            <a:off x="6879621" y="5447110"/>
            <a:ext cx="414814" cy="34745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55">
            <a:extLst>
              <a:ext uri="{FF2B5EF4-FFF2-40B4-BE49-F238E27FC236}">
                <a16:creationId xmlns="" xmlns:a16="http://schemas.microsoft.com/office/drawing/2014/main" id="{9E85CA80-75EA-45CB-A9F6-2F9363EC405F}"/>
              </a:ext>
            </a:extLst>
          </p:cNvPr>
          <p:cNvSpPr txBox="1"/>
          <p:nvPr/>
        </p:nvSpPr>
        <p:spPr>
          <a:xfrm>
            <a:off x="8403958" y="3251224"/>
            <a:ext cx="1430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Inspirer</a:t>
            </a:r>
            <a:endParaRPr lang="ko-KR" alt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5">
            <a:extLst>
              <a:ext uri="{FF2B5EF4-FFF2-40B4-BE49-F238E27FC236}">
                <a16:creationId xmlns="" xmlns:a16="http://schemas.microsoft.com/office/drawing/2014/main" id="{9E85CA80-75EA-45CB-A9F6-2F9363EC405F}"/>
              </a:ext>
            </a:extLst>
          </p:cNvPr>
          <p:cNvSpPr txBox="1"/>
          <p:nvPr/>
        </p:nvSpPr>
        <p:spPr>
          <a:xfrm>
            <a:off x="3333515" y="1471462"/>
            <a:ext cx="130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Coopérer</a:t>
            </a:r>
            <a:endParaRPr lang="ko-KR" altLang="en-US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55">
            <a:extLst>
              <a:ext uri="{FF2B5EF4-FFF2-40B4-BE49-F238E27FC236}">
                <a16:creationId xmlns="" xmlns:a16="http://schemas.microsoft.com/office/drawing/2014/main" id="{9E85CA80-75EA-45CB-A9F6-2F9363EC405F}"/>
              </a:ext>
            </a:extLst>
          </p:cNvPr>
          <p:cNvSpPr txBox="1"/>
          <p:nvPr/>
        </p:nvSpPr>
        <p:spPr>
          <a:xfrm>
            <a:off x="2523723" y="3340902"/>
            <a:ext cx="1084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Adhérer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61">
            <a:extLst>
              <a:ext uri="{FF2B5EF4-FFF2-40B4-BE49-F238E27FC236}">
                <a16:creationId xmlns="" xmlns:a16="http://schemas.microsoft.com/office/drawing/2014/main" id="{3D5E17B4-8FBA-491A-99DF-58C7F7CC39D3}"/>
              </a:ext>
            </a:extLst>
          </p:cNvPr>
          <p:cNvSpPr txBox="1"/>
          <p:nvPr/>
        </p:nvSpPr>
        <p:spPr>
          <a:xfrm>
            <a:off x="3510159" y="5533734"/>
            <a:ext cx="1088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Innover</a:t>
            </a:r>
            <a:endParaRPr lang="ko-KR" alt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4478" y="285416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Historique – Dynamique participative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  <a:stCxn id="33" idx="2"/>
            <a:endCxn id="46" idx="0"/>
          </p:cNvCxnSpPr>
          <p:nvPr/>
        </p:nvCxnSpPr>
        <p:spPr>
          <a:xfrm flipH="1">
            <a:off x="6349233" y="1960457"/>
            <a:ext cx="10084" cy="374081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915F468-ABEE-4837-83CB-C4F3633C58A5}"/>
              </a:ext>
            </a:extLst>
          </p:cNvPr>
          <p:cNvSpPr txBox="1"/>
          <p:nvPr/>
        </p:nvSpPr>
        <p:spPr>
          <a:xfrm>
            <a:off x="5139200" y="1621903"/>
            <a:ext cx="2440233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Codir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362B2A81-CA91-414A-B259-F8F95AF354F9}"/>
              </a:ext>
            </a:extLst>
          </p:cNvPr>
          <p:cNvSpPr txBox="1"/>
          <p:nvPr/>
        </p:nvSpPr>
        <p:spPr>
          <a:xfrm>
            <a:off x="4732401" y="1483619"/>
            <a:ext cx="726441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421C48D1-3A5C-449B-9B6E-8615D867A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44416" y="4538906"/>
            <a:ext cx="1984701" cy="784687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79B8BB3-7EDE-4C73-80B2-1719BF6333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57747" y="4557556"/>
            <a:ext cx="1782400" cy="739325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 de progrès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D44033D5-59C9-4DEF-971A-7F8A8F7FD0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36131" y="4542566"/>
            <a:ext cx="1782400" cy="739325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1B992870-42CA-4B02-969E-430848F9D999}"/>
              </a:ext>
            </a:extLst>
          </p:cNvPr>
          <p:cNvSpPr txBox="1"/>
          <p:nvPr/>
        </p:nvSpPr>
        <p:spPr>
          <a:xfrm>
            <a:off x="1252599" y="2096758"/>
            <a:ext cx="222209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D2C9C9CC-3BD4-470C-A9DA-06839C2530E6}"/>
              </a:ext>
            </a:extLst>
          </p:cNvPr>
          <p:cNvSpPr txBox="1"/>
          <p:nvPr/>
        </p:nvSpPr>
        <p:spPr>
          <a:xfrm>
            <a:off x="1252599" y="2510740"/>
            <a:ext cx="221945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Ressources humaines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3D7C5B40-9DAF-4919-83CE-EE09EDFE5617}"/>
              </a:ext>
            </a:extLst>
          </p:cNvPr>
          <p:cNvSpPr txBox="1"/>
          <p:nvPr/>
        </p:nvSpPr>
        <p:spPr>
          <a:xfrm>
            <a:off x="1252599" y="2920220"/>
            <a:ext cx="221945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870E84AB-CDEC-412F-8C75-9CF7C1AE61A8}"/>
              </a:ext>
            </a:extLst>
          </p:cNvPr>
          <p:cNvSpPr txBox="1"/>
          <p:nvPr/>
        </p:nvSpPr>
        <p:spPr>
          <a:xfrm>
            <a:off x="1252599" y="3352615"/>
            <a:ext cx="222209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16A6689D-04CE-44F5-BEFA-C1DD44404224}"/>
              </a:ext>
            </a:extLst>
          </p:cNvPr>
          <p:cNvSpPr txBox="1"/>
          <p:nvPr/>
        </p:nvSpPr>
        <p:spPr>
          <a:xfrm>
            <a:off x="1252599" y="1685440"/>
            <a:ext cx="2219449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8E4B6A2D-0704-45C8-9B6B-8C778191D194}"/>
              </a:ext>
            </a:extLst>
          </p:cNvPr>
          <p:cNvSpPr txBox="1"/>
          <p:nvPr/>
        </p:nvSpPr>
        <p:spPr>
          <a:xfrm>
            <a:off x="5731618" y="2567049"/>
            <a:ext cx="12553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3E9F0770-0775-4442-8473-DC72DDF94A7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3760286" y="2736326"/>
            <a:ext cx="1971332" cy="14112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6A3D70E6-FF26-4C4C-A78E-67CC67698A6A}"/>
              </a:ext>
            </a:extLst>
          </p:cNvPr>
          <p:cNvSpPr txBox="1"/>
          <p:nvPr/>
        </p:nvSpPr>
        <p:spPr>
          <a:xfrm>
            <a:off x="5281275" y="5701274"/>
            <a:ext cx="213591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Connexion terrain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247053" y="3919572"/>
            <a:ext cx="5871478" cy="338554"/>
          </a:xfrm>
          <a:prstGeom prst="rect">
            <a:avLst/>
          </a:prstGeom>
          <a:solidFill>
            <a:srgbClr val="ADB9CA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BE" dirty="0"/>
              <a:t>Coordinateurs de chaque groupe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>
            <a:off x="3612739" y="1685440"/>
            <a:ext cx="9498" cy="20420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ZoneText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B65EE9-9D30-46C2-8F86-C64E425202C5}"/>
              </a:ext>
            </a:extLst>
          </p:cNvPr>
          <p:cNvSpPr txBox="1"/>
          <p:nvPr/>
        </p:nvSpPr>
        <p:spPr>
          <a:xfrm>
            <a:off x="7065507" y="1493635"/>
            <a:ext cx="1764814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BE" sz="1400" dirty="0" smtClean="0"/>
              <a:t>Conseil de direction</a:t>
            </a:r>
            <a:endParaRPr lang="fr-BE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D2C9C9CC-3BD4-470C-A9DA-06839C2530E6}"/>
              </a:ext>
            </a:extLst>
          </p:cNvPr>
          <p:cNvSpPr txBox="1"/>
          <p:nvPr/>
        </p:nvSpPr>
        <p:spPr>
          <a:xfrm>
            <a:off x="9695559" y="4382133"/>
            <a:ext cx="221945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3D7C5B40-9DAF-4919-83CE-EE09EDFE5617}"/>
              </a:ext>
            </a:extLst>
          </p:cNvPr>
          <p:cNvSpPr txBox="1"/>
          <p:nvPr/>
        </p:nvSpPr>
        <p:spPr>
          <a:xfrm>
            <a:off x="9695559" y="4791613"/>
            <a:ext cx="221945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Animateurs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870E84AB-CDEC-412F-8C75-9CF7C1AE61A8}"/>
              </a:ext>
            </a:extLst>
          </p:cNvPr>
          <p:cNvSpPr txBox="1"/>
          <p:nvPr/>
        </p:nvSpPr>
        <p:spPr>
          <a:xfrm>
            <a:off x="9695559" y="5224008"/>
            <a:ext cx="2222091" cy="3385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Formateurs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>
            <a:off x="9599452" y="4382133"/>
            <a:ext cx="2329" cy="1180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9212309" y="4927218"/>
            <a:ext cx="387144" cy="0"/>
          </a:xfrm>
          <a:prstGeom prst="straightConnector1">
            <a:avLst/>
          </a:prstGeom>
          <a:ln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9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96486" y="23806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Historique – Dynamique participative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xmlns="" id="{C915F468-ABEE-4837-83CB-C4F3633C58A5}"/>
              </a:ext>
            </a:extLst>
          </p:cNvPr>
          <p:cNvSpPr txBox="1"/>
          <p:nvPr/>
        </p:nvSpPr>
        <p:spPr>
          <a:xfrm>
            <a:off x="4943255" y="1491269"/>
            <a:ext cx="2440233" cy="615553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BE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Codir</a:t>
            </a:r>
          </a:p>
          <a:p>
            <a:pPr algn="ctr"/>
            <a:endParaRPr lang="fr-B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xmlns="" id="{362B2A81-CA91-414A-B259-F8F95AF354F9}"/>
              </a:ext>
            </a:extLst>
          </p:cNvPr>
          <p:cNvSpPr txBox="1"/>
          <p:nvPr/>
        </p:nvSpPr>
        <p:spPr>
          <a:xfrm>
            <a:off x="4040155" y="1426089"/>
            <a:ext cx="998816" cy="523220"/>
          </a:xfrm>
          <a:prstGeom prst="rect">
            <a:avLst/>
          </a:prstGeom>
          <a:solidFill>
            <a:srgbClr val="D3F0F1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Equipe PST</a:t>
            </a: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xmlns="" id="{421C48D1-3A5C-449B-9B6E-8615D867A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81740" y="4538906"/>
            <a:ext cx="2017347" cy="784687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Communautés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xmlns="" id="{A79B8BB3-7EDE-4C73-80B2-1719BF6333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395071" y="4557556"/>
            <a:ext cx="1782400" cy="739325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Groupes de progrès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xmlns="" id="{D44033D5-59C9-4DEF-971A-7F8A8F7FD0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373455" y="4542566"/>
            <a:ext cx="1782400" cy="739325"/>
          </a:xfrm>
          <a:prstGeom prst="ellipse">
            <a:avLst/>
          </a:prstGeom>
          <a:solidFill>
            <a:srgbClr val="ED7A2B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B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Académie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xmlns="" id="{1B992870-42CA-4B02-969E-430848F9D999}"/>
              </a:ext>
            </a:extLst>
          </p:cNvPr>
          <p:cNvSpPr txBox="1"/>
          <p:nvPr/>
        </p:nvSpPr>
        <p:spPr>
          <a:xfrm>
            <a:off x="392297" y="2238003"/>
            <a:ext cx="222209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xmlns="" id="{D2C9C9CC-3BD4-470C-A9DA-06839C2530E6}"/>
              </a:ext>
            </a:extLst>
          </p:cNvPr>
          <p:cNvSpPr txBox="1"/>
          <p:nvPr/>
        </p:nvSpPr>
        <p:spPr>
          <a:xfrm>
            <a:off x="392297" y="2651985"/>
            <a:ext cx="221945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Ressources humaines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xmlns="" id="{3D7C5B40-9DAF-4919-83CE-EE09EDFE5617}"/>
              </a:ext>
            </a:extLst>
          </p:cNvPr>
          <p:cNvSpPr txBox="1"/>
          <p:nvPr/>
        </p:nvSpPr>
        <p:spPr>
          <a:xfrm>
            <a:off x="392297" y="3098079"/>
            <a:ext cx="221945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Informatique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xmlns="" id="{870E84AB-CDEC-412F-8C75-9CF7C1AE61A8}"/>
              </a:ext>
            </a:extLst>
          </p:cNvPr>
          <p:cNvSpPr txBox="1"/>
          <p:nvPr/>
        </p:nvSpPr>
        <p:spPr>
          <a:xfrm>
            <a:off x="392297" y="3493860"/>
            <a:ext cx="222209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Financement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16A6689D-04CE-44F5-BEFA-C1DD44404224}"/>
              </a:ext>
            </a:extLst>
          </p:cNvPr>
          <p:cNvSpPr txBox="1"/>
          <p:nvPr/>
        </p:nvSpPr>
        <p:spPr>
          <a:xfrm>
            <a:off x="392297" y="1826685"/>
            <a:ext cx="2219449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8E4B6A2D-0704-45C8-9B6B-8C778191D194}"/>
              </a:ext>
            </a:extLst>
          </p:cNvPr>
          <p:cNvSpPr txBox="1"/>
          <p:nvPr/>
        </p:nvSpPr>
        <p:spPr>
          <a:xfrm>
            <a:off x="5625862" y="2630353"/>
            <a:ext cx="1080000" cy="553998"/>
          </a:xfrm>
          <a:prstGeom prst="rect">
            <a:avLst/>
          </a:prstGeom>
          <a:solidFill>
            <a:srgbClr val="D3F0F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BE" sz="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</a:p>
          <a:p>
            <a:pPr algn="ctr"/>
            <a:endParaRPr lang="fr-BE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xmlns="" id="{3E9F0770-0775-4442-8473-DC72DDF94A75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789761" y="2907352"/>
            <a:ext cx="2836101" cy="12344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6A3D70E6-FF26-4C4C-A78E-67CC67698A6A}"/>
              </a:ext>
            </a:extLst>
          </p:cNvPr>
          <p:cNvSpPr txBox="1"/>
          <p:nvPr/>
        </p:nvSpPr>
        <p:spPr>
          <a:xfrm>
            <a:off x="3181740" y="5701274"/>
            <a:ext cx="5974115" cy="33855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Connexion terrain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181740" y="3835603"/>
            <a:ext cx="5974115" cy="338554"/>
          </a:xfrm>
          <a:prstGeom prst="rect">
            <a:avLst/>
          </a:prstGeom>
          <a:noFill/>
          <a:ln>
            <a:solidFill>
              <a:srgbClr val="ED7A2B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r-BE" dirty="0">
                <a:solidFill>
                  <a:schemeClr val="bg1"/>
                </a:solidFill>
              </a:rPr>
              <a:t>Coordinateurs de chaque groupe</a:t>
            </a:r>
          </a:p>
        </p:txBody>
      </p:sp>
      <p:cxnSp>
        <p:nvCxnSpPr>
          <p:cNvPr id="63" name="Connecteur droit avec flèche 62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>
            <a:off x="2752437" y="1780032"/>
            <a:ext cx="9498" cy="204203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ZoneTexte 68">
            <a:extLst>
              <a:ext uri="{FF2B5EF4-FFF2-40B4-BE49-F238E27FC236}">
                <a16:creationId xmlns:lc="http://schemas.openxmlformats.org/drawingml/2006/lockedCanvas" xmlns:a16="http://schemas.microsoft.com/office/drawing/2014/main" xmlns="" id="{11B65EE9-9D30-46C2-8F86-C64E425202C5}"/>
              </a:ext>
            </a:extLst>
          </p:cNvPr>
          <p:cNvSpPr txBox="1"/>
          <p:nvPr/>
        </p:nvSpPr>
        <p:spPr>
          <a:xfrm>
            <a:off x="7248284" y="1414229"/>
            <a:ext cx="1121765" cy="523220"/>
          </a:xfrm>
          <a:prstGeom prst="rect">
            <a:avLst/>
          </a:prstGeom>
          <a:solidFill>
            <a:srgbClr val="D3F0F1"/>
          </a:solidFill>
          <a:ln>
            <a:solidFill>
              <a:schemeClr val="accent5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BE" sz="1400" dirty="0" smtClean="0"/>
              <a:t>Conseil de direction</a:t>
            </a:r>
            <a:endParaRPr lang="fr-BE" sz="14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D2C9C9CC-3BD4-470C-A9DA-06839C2530E6}"/>
              </a:ext>
            </a:extLst>
          </p:cNvPr>
          <p:cNvSpPr txBox="1"/>
          <p:nvPr/>
        </p:nvSpPr>
        <p:spPr>
          <a:xfrm>
            <a:off x="9695559" y="4382133"/>
            <a:ext cx="221945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xmlns="" id="{3D7C5B40-9DAF-4919-83CE-EE09EDFE5617}"/>
              </a:ext>
            </a:extLst>
          </p:cNvPr>
          <p:cNvSpPr txBox="1"/>
          <p:nvPr/>
        </p:nvSpPr>
        <p:spPr>
          <a:xfrm>
            <a:off x="9704890" y="4791613"/>
            <a:ext cx="221945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Animateurs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870E84AB-CDEC-412F-8C75-9CF7C1AE61A8}"/>
              </a:ext>
            </a:extLst>
          </p:cNvPr>
          <p:cNvSpPr txBox="1"/>
          <p:nvPr/>
        </p:nvSpPr>
        <p:spPr>
          <a:xfrm>
            <a:off x="9695559" y="5224008"/>
            <a:ext cx="2222091" cy="338554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/>
          </a:lstStyle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Formateurs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>
            <a:off x="10010005" y="4382133"/>
            <a:ext cx="2329" cy="11804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>
            <a:off x="9249633" y="4927218"/>
            <a:ext cx="760372" cy="0"/>
          </a:xfrm>
          <a:prstGeom prst="straightConnector1">
            <a:avLst/>
          </a:prstGeom>
          <a:ln>
            <a:solidFill>
              <a:srgbClr val="C0C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  <a:stCxn id="43" idx="2"/>
            <a:endCxn id="49" idx="0"/>
          </p:cNvCxnSpPr>
          <p:nvPr/>
        </p:nvCxnSpPr>
        <p:spPr>
          <a:xfrm>
            <a:off x="6165862" y="3184351"/>
            <a:ext cx="2936" cy="651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4" name="Connecteur droit avec flèche 53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>
            <a:off x="3922926" y="5349826"/>
            <a:ext cx="427681" cy="335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>
            <a:off x="7797718" y="5332140"/>
            <a:ext cx="427681" cy="335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>
            <a:off x="5894643" y="5344169"/>
            <a:ext cx="427681" cy="335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 flipV="1">
            <a:off x="5931248" y="4204441"/>
            <a:ext cx="428400" cy="33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 flipV="1">
            <a:off x="3811004" y="4198092"/>
            <a:ext cx="428400" cy="33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</p:cNvCxnSpPr>
          <p:nvPr/>
        </p:nvCxnSpPr>
        <p:spPr>
          <a:xfrm flipH="1" flipV="1">
            <a:off x="7853165" y="4203438"/>
            <a:ext cx="428400" cy="3348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xmlns="" id="{19C66F1E-4CF8-4A3A-BF6E-51A03135123A}"/>
              </a:ext>
            </a:extLst>
          </p:cNvPr>
          <p:cNvCxnSpPr>
            <a:cxnSpLocks/>
            <a:stCxn id="33" idx="2"/>
            <a:endCxn id="43" idx="0"/>
          </p:cNvCxnSpPr>
          <p:nvPr/>
        </p:nvCxnSpPr>
        <p:spPr>
          <a:xfrm>
            <a:off x="6163372" y="2106822"/>
            <a:ext cx="2490" cy="523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5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Historique -  5 Ambitions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 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5" name="Rectangle 3">
            <a:extLst>
              <a:ext uri="{FF2B5EF4-FFF2-40B4-BE49-F238E27FC236}">
                <a16:creationId xmlns="" xmlns:a16="http://schemas.microsoft.com/office/drawing/2014/main" id="{BB8E5F04-8194-4106-9BCE-5964E42FE371}"/>
              </a:ext>
            </a:extLst>
          </p:cNvPr>
          <p:cNvSpPr txBox="1">
            <a:spLocks noChangeArrowheads="1"/>
          </p:cNvSpPr>
          <p:nvPr/>
        </p:nvSpPr>
        <p:spPr>
          <a:xfrm>
            <a:off x="1010837" y="3002564"/>
            <a:ext cx="4093008" cy="9256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fr-BE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projet, action, outil, méthode nouvelle, devra être en accord avec nos ambitions </a:t>
            </a: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49891353"/>
              </p:ext>
            </p:extLst>
          </p:nvPr>
        </p:nvGraphicFramePr>
        <p:xfrm>
          <a:off x="5523180" y="1166327"/>
          <a:ext cx="6345359" cy="4577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8608" y="2059545"/>
            <a:ext cx="334800" cy="2958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2393" y="3309521"/>
            <a:ext cx="330908" cy="334800"/>
          </a:xfrm>
          <a:prstGeom prst="rect">
            <a:avLst/>
          </a:prstGeom>
        </p:spPr>
      </p:pic>
      <p:sp>
        <p:nvSpPr>
          <p:cNvPr id="12" name="Rectangle 18">
            <a:extLst>
              <a:ext uri="{FF2B5EF4-FFF2-40B4-BE49-F238E27FC236}">
                <a16:creationId xmlns:a16="http://schemas.microsoft.com/office/drawing/2014/main" xmlns="" id="{D8BFBE69-EC90-491A-A905-789398F4B3A8}"/>
              </a:ext>
            </a:extLst>
          </p:cNvPr>
          <p:cNvSpPr/>
          <p:nvPr/>
        </p:nvSpPr>
        <p:spPr>
          <a:xfrm>
            <a:off x="9607288" y="5453711"/>
            <a:ext cx="334800" cy="33480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A5A5A5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4" name="Parallelogram 15">
            <a:extLst>
              <a:ext uri="{FF2B5EF4-FFF2-40B4-BE49-F238E27FC236}">
                <a16:creationId xmlns:a16="http://schemas.microsoft.com/office/drawing/2014/main" xmlns="" id="{24ABDD0B-564D-4579-ACF2-A3B23447A0E6}"/>
              </a:ext>
            </a:extLst>
          </p:cNvPr>
          <p:cNvSpPr/>
          <p:nvPr/>
        </p:nvSpPr>
        <p:spPr>
          <a:xfrm rot="16200000">
            <a:off x="7408902" y="5458968"/>
            <a:ext cx="334800" cy="334800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grpSp>
        <p:nvGrpSpPr>
          <p:cNvPr id="16" name="Group 67">
            <a:extLst>
              <a:ext uri="{FF2B5EF4-FFF2-40B4-BE49-F238E27FC236}">
                <a16:creationId xmlns:a16="http://schemas.microsoft.com/office/drawing/2014/main" xmlns="" id="{BB14F865-EBFB-4BF4-8BEE-0146385BFADB}"/>
              </a:ext>
            </a:extLst>
          </p:cNvPr>
          <p:cNvGrpSpPr/>
          <p:nvPr/>
        </p:nvGrpSpPr>
        <p:grpSpPr>
          <a:xfrm flipH="1">
            <a:off x="6695936" y="3264677"/>
            <a:ext cx="362465" cy="432000"/>
            <a:chOff x="-269682" y="2392932"/>
            <a:chExt cx="3796368" cy="4520497"/>
          </a:xfrm>
        </p:grpSpPr>
        <p:grpSp>
          <p:nvGrpSpPr>
            <p:cNvPr id="17" name="Group 68">
              <a:extLst>
                <a:ext uri="{FF2B5EF4-FFF2-40B4-BE49-F238E27FC236}">
                  <a16:creationId xmlns:a16="http://schemas.microsoft.com/office/drawing/2014/main" xmlns="" id="{0F2344D0-F67B-48AD-8B78-7EBE9F277A50}"/>
                </a:ext>
              </a:extLst>
            </p:cNvPr>
            <p:cNvGrpSpPr/>
            <p:nvPr/>
          </p:nvGrpSpPr>
          <p:grpSpPr>
            <a:xfrm>
              <a:off x="-269682" y="3351579"/>
              <a:ext cx="1684167" cy="2225289"/>
              <a:chOff x="4414182" y="2417791"/>
              <a:chExt cx="1684167" cy="2225289"/>
            </a:xfrm>
          </p:grpSpPr>
          <p:sp>
            <p:nvSpPr>
              <p:cNvPr id="31" name="Freeform: Shape 82">
                <a:extLst>
                  <a:ext uri="{FF2B5EF4-FFF2-40B4-BE49-F238E27FC236}">
                    <a16:creationId xmlns:a16="http://schemas.microsoft.com/office/drawing/2014/main" xmlns="" id="{4AAF1E3B-EADA-42E0-AB11-705281A8311D}"/>
                  </a:ext>
                </a:extLst>
              </p:cNvPr>
              <p:cNvSpPr/>
              <p:nvPr/>
            </p:nvSpPr>
            <p:spPr>
              <a:xfrm>
                <a:off x="4414182" y="2417791"/>
                <a:ext cx="1684167" cy="2225289"/>
              </a:xfrm>
              <a:custGeom>
                <a:avLst/>
                <a:gdLst>
                  <a:gd name="connsiteX0" fmla="*/ 0 w 1268858"/>
                  <a:gd name="connsiteY0" fmla="*/ 1006972 h 1676542"/>
                  <a:gd name="connsiteX1" fmla="*/ 10536 w 1268858"/>
                  <a:gd name="connsiteY1" fmla="*/ 997353 h 1676542"/>
                  <a:gd name="connsiteX2" fmla="*/ 1076469 w 1268858"/>
                  <a:gd name="connsiteY2" fmla="*/ 1216311 h 1676542"/>
                  <a:gd name="connsiteX3" fmla="*/ 1099372 w 1268858"/>
                  <a:gd name="connsiteY3" fmla="*/ 1230053 h 1676542"/>
                  <a:gd name="connsiteX4" fmla="*/ 1169457 w 1268858"/>
                  <a:gd name="connsiteY4" fmla="*/ 1252957 h 1676542"/>
                  <a:gd name="connsiteX5" fmla="*/ 1116779 w 1268858"/>
                  <a:gd name="connsiteY5" fmla="*/ 1124697 h 1676542"/>
                  <a:gd name="connsiteX6" fmla="*/ 953706 w 1268858"/>
                  <a:gd name="connsiteY6" fmla="*/ 945591 h 1676542"/>
                  <a:gd name="connsiteX7" fmla="*/ 944544 w 1268858"/>
                  <a:gd name="connsiteY7" fmla="*/ 913984 h 1676542"/>
                  <a:gd name="connsiteX8" fmla="*/ 940880 w 1268858"/>
                  <a:gd name="connsiteY8" fmla="*/ 901158 h 1676542"/>
                  <a:gd name="connsiteX9" fmla="*/ 875833 w 1268858"/>
                  <a:gd name="connsiteY9" fmla="*/ 859473 h 1676542"/>
                  <a:gd name="connsiteX10" fmla="*/ 820865 w 1268858"/>
                  <a:gd name="connsiteY10" fmla="*/ 848937 h 1676542"/>
                  <a:gd name="connsiteX11" fmla="*/ 182771 w 1268858"/>
                  <a:gd name="connsiteY11" fmla="*/ 195727 h 1676542"/>
                  <a:gd name="connsiteX12" fmla="*/ 171777 w 1268858"/>
                  <a:gd name="connsiteY12" fmla="*/ 11582 h 1676542"/>
                  <a:gd name="connsiteX13" fmla="*/ 180938 w 1268858"/>
                  <a:gd name="connsiteY13" fmla="*/ 1505 h 1676542"/>
                  <a:gd name="connsiteX14" fmla="*/ 229952 w 1268858"/>
                  <a:gd name="connsiteY14" fmla="*/ 62886 h 1676542"/>
                  <a:gd name="connsiteX15" fmla="*/ 425549 w 1268858"/>
                  <a:gd name="connsiteY15" fmla="*/ 299251 h 1676542"/>
                  <a:gd name="connsiteX16" fmla="*/ 636720 w 1268858"/>
                  <a:gd name="connsiteY16" fmla="*/ 553481 h 1676542"/>
                  <a:gd name="connsiteX17" fmla="*/ 842852 w 1268858"/>
                  <a:gd name="connsiteY17" fmla="*/ 802214 h 1676542"/>
                  <a:gd name="connsiteX18" fmla="*/ 877666 w 1268858"/>
                  <a:gd name="connsiteY18" fmla="*/ 842983 h 1676542"/>
                  <a:gd name="connsiteX19" fmla="*/ 886369 w 1268858"/>
                  <a:gd name="connsiteY19" fmla="*/ 815498 h 1676542"/>
                  <a:gd name="connsiteX20" fmla="*/ 917976 w 1268858"/>
                  <a:gd name="connsiteY20" fmla="*/ 871383 h 1676542"/>
                  <a:gd name="connsiteX21" fmla="*/ 1003177 w 1268858"/>
                  <a:gd name="connsiteY21" fmla="*/ 916732 h 1676542"/>
                  <a:gd name="connsiteX22" fmla="*/ 987145 w 1268858"/>
                  <a:gd name="connsiteY22" fmla="*/ 850312 h 1676542"/>
                  <a:gd name="connsiteX23" fmla="*/ 986687 w 1268858"/>
                  <a:gd name="connsiteY23" fmla="*/ 828324 h 1676542"/>
                  <a:gd name="connsiteX24" fmla="*/ 974777 w 1268858"/>
                  <a:gd name="connsiteY24" fmla="*/ 782059 h 1676542"/>
                  <a:gd name="connsiteX25" fmla="*/ 1097998 w 1268858"/>
                  <a:gd name="connsiteY25" fmla="*/ 157707 h 1676542"/>
                  <a:gd name="connsiteX26" fmla="*/ 1107618 w 1268858"/>
                  <a:gd name="connsiteY26" fmla="*/ 151752 h 1676542"/>
                  <a:gd name="connsiteX27" fmla="*/ 1109450 w 1268858"/>
                  <a:gd name="connsiteY27" fmla="*/ 173282 h 1676542"/>
                  <a:gd name="connsiteX28" fmla="*/ 1040281 w 1268858"/>
                  <a:gd name="connsiteY28" fmla="*/ 574094 h 1676542"/>
                  <a:gd name="connsiteX29" fmla="*/ 1003635 w 1268858"/>
                  <a:gd name="connsiteY29" fmla="*/ 788472 h 1676542"/>
                  <a:gd name="connsiteX30" fmla="*/ 1003177 w 1268858"/>
                  <a:gd name="connsiteY30" fmla="*/ 806337 h 1676542"/>
                  <a:gd name="connsiteX31" fmla="*/ 1010965 w 1268858"/>
                  <a:gd name="connsiteY31" fmla="*/ 888790 h 1676542"/>
                  <a:gd name="connsiteX32" fmla="*/ 1048068 w 1268858"/>
                  <a:gd name="connsiteY32" fmla="*/ 948339 h 1676542"/>
                  <a:gd name="connsiteX33" fmla="*/ 1067766 w 1268858"/>
                  <a:gd name="connsiteY33" fmla="*/ 944216 h 1676542"/>
                  <a:gd name="connsiteX34" fmla="*/ 1076011 w 1268858"/>
                  <a:gd name="connsiteY34" fmla="*/ 930016 h 1676542"/>
                  <a:gd name="connsiteX35" fmla="*/ 1087463 w 1268858"/>
                  <a:gd name="connsiteY35" fmla="*/ 919939 h 1676542"/>
                  <a:gd name="connsiteX36" fmla="*/ 1094334 w 1268858"/>
                  <a:gd name="connsiteY36" fmla="*/ 933223 h 1676542"/>
                  <a:gd name="connsiteX37" fmla="*/ 1100289 w 1268858"/>
                  <a:gd name="connsiteY37" fmla="*/ 975823 h 1676542"/>
                  <a:gd name="connsiteX38" fmla="*/ 1117237 w 1268858"/>
                  <a:gd name="connsiteY38" fmla="*/ 1023921 h 1676542"/>
                  <a:gd name="connsiteX39" fmla="*/ 1233587 w 1268858"/>
                  <a:gd name="connsiteY39" fmla="*/ 1274944 h 1676542"/>
                  <a:gd name="connsiteX40" fmla="*/ 1270691 w 1268858"/>
                  <a:gd name="connsiteY40" fmla="*/ 1503522 h 1676542"/>
                  <a:gd name="connsiteX41" fmla="*/ 1267027 w 1268858"/>
                  <a:gd name="connsiteY41" fmla="*/ 1656518 h 1676542"/>
                  <a:gd name="connsiteX42" fmla="*/ 1262446 w 1268858"/>
                  <a:gd name="connsiteY42" fmla="*/ 1673467 h 1676542"/>
                  <a:gd name="connsiteX43" fmla="*/ 1258323 w 1268858"/>
                  <a:gd name="connsiteY43" fmla="*/ 1676673 h 1676542"/>
                  <a:gd name="connsiteX44" fmla="*/ 1214349 w 1268858"/>
                  <a:gd name="connsiteY44" fmla="*/ 1676215 h 1676542"/>
                  <a:gd name="connsiteX45" fmla="*/ 1212516 w 1268858"/>
                  <a:gd name="connsiteY45" fmla="*/ 1674383 h 1676542"/>
                  <a:gd name="connsiteX46" fmla="*/ 1218471 w 1268858"/>
                  <a:gd name="connsiteY46" fmla="*/ 1514058 h 1676542"/>
                  <a:gd name="connsiteX47" fmla="*/ 1208852 w 1268858"/>
                  <a:gd name="connsiteY47" fmla="*/ 1410533 h 1676542"/>
                  <a:gd name="connsiteX48" fmla="*/ 1198316 w 1268858"/>
                  <a:gd name="connsiteY48" fmla="*/ 1388088 h 1676542"/>
                  <a:gd name="connsiteX49" fmla="*/ 1176787 w 1268858"/>
                  <a:gd name="connsiteY49" fmla="*/ 1353733 h 1676542"/>
                  <a:gd name="connsiteX50" fmla="*/ 1198316 w 1268858"/>
                  <a:gd name="connsiteY50" fmla="*/ 1358313 h 1676542"/>
                  <a:gd name="connsiteX51" fmla="*/ 1176328 w 1268858"/>
                  <a:gd name="connsiteY51" fmla="*/ 1272654 h 1676542"/>
                  <a:gd name="connsiteX52" fmla="*/ 1164419 w 1268858"/>
                  <a:gd name="connsiteY52" fmla="*/ 1264409 h 1676542"/>
                  <a:gd name="connsiteX53" fmla="*/ 1083798 w 1268858"/>
                  <a:gd name="connsiteY53" fmla="*/ 1239673 h 1676542"/>
                  <a:gd name="connsiteX54" fmla="*/ 862549 w 1268858"/>
                  <a:gd name="connsiteY54" fmla="*/ 1192033 h 1676542"/>
                  <a:gd name="connsiteX55" fmla="*/ 125970 w 1268858"/>
                  <a:gd name="connsiteY55" fmla="*/ 1036747 h 1676542"/>
                  <a:gd name="connsiteX56" fmla="*/ 16491 w 1268858"/>
                  <a:gd name="connsiteY56" fmla="*/ 1013843 h 1676542"/>
                  <a:gd name="connsiteX57" fmla="*/ 0 w 1268858"/>
                  <a:gd name="connsiteY57" fmla="*/ 1006972 h 1676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268858" h="1676542">
                    <a:moveTo>
                      <a:pt x="0" y="1006972"/>
                    </a:moveTo>
                    <a:cubicBezTo>
                      <a:pt x="458" y="1000559"/>
                      <a:pt x="6413" y="1000101"/>
                      <a:pt x="10536" y="997353"/>
                    </a:cubicBezTo>
                    <a:cubicBezTo>
                      <a:pt x="368290" y="784807"/>
                      <a:pt x="831859" y="879628"/>
                      <a:pt x="1076469" y="1216311"/>
                    </a:cubicBezTo>
                    <a:cubicBezTo>
                      <a:pt x="1082424" y="1224556"/>
                      <a:pt x="1089295" y="1228679"/>
                      <a:pt x="1099372" y="1230053"/>
                    </a:cubicBezTo>
                    <a:cubicBezTo>
                      <a:pt x="1122734" y="1233718"/>
                      <a:pt x="1145180" y="1241505"/>
                      <a:pt x="1169457" y="1252957"/>
                    </a:cubicBezTo>
                    <a:cubicBezTo>
                      <a:pt x="1154799" y="1206692"/>
                      <a:pt x="1137850" y="1165007"/>
                      <a:pt x="1116779" y="1124697"/>
                    </a:cubicBezTo>
                    <a:cubicBezTo>
                      <a:pt x="1077843" y="1050947"/>
                      <a:pt x="1027913" y="987275"/>
                      <a:pt x="953706" y="945591"/>
                    </a:cubicBezTo>
                    <a:cubicBezTo>
                      <a:pt x="940422" y="937803"/>
                      <a:pt x="937673" y="928184"/>
                      <a:pt x="944544" y="913984"/>
                    </a:cubicBezTo>
                    <a:cubicBezTo>
                      <a:pt x="948209" y="906654"/>
                      <a:pt x="945002" y="904822"/>
                      <a:pt x="940880" y="901158"/>
                    </a:cubicBezTo>
                    <a:cubicBezTo>
                      <a:pt x="920724" y="884667"/>
                      <a:pt x="898279" y="871383"/>
                      <a:pt x="875833" y="859473"/>
                    </a:cubicBezTo>
                    <a:cubicBezTo>
                      <a:pt x="859801" y="851228"/>
                      <a:pt x="839188" y="852602"/>
                      <a:pt x="820865" y="848937"/>
                    </a:cubicBezTo>
                    <a:cubicBezTo>
                      <a:pt x="496550" y="785724"/>
                      <a:pt x="237739" y="520958"/>
                      <a:pt x="182771" y="195727"/>
                    </a:cubicBezTo>
                    <a:cubicBezTo>
                      <a:pt x="172235" y="134804"/>
                      <a:pt x="168570" y="73422"/>
                      <a:pt x="171777" y="11582"/>
                    </a:cubicBezTo>
                    <a:cubicBezTo>
                      <a:pt x="172235" y="7001"/>
                      <a:pt x="168112" y="-3992"/>
                      <a:pt x="180938" y="1505"/>
                    </a:cubicBezTo>
                    <a:cubicBezTo>
                      <a:pt x="195139" y="23950"/>
                      <a:pt x="213461" y="42731"/>
                      <a:pt x="229952" y="62886"/>
                    </a:cubicBezTo>
                    <a:cubicBezTo>
                      <a:pt x="294540" y="142133"/>
                      <a:pt x="360503" y="220463"/>
                      <a:pt x="425549" y="299251"/>
                    </a:cubicBezTo>
                    <a:cubicBezTo>
                      <a:pt x="495634" y="383995"/>
                      <a:pt x="566177" y="468738"/>
                      <a:pt x="636720" y="553481"/>
                    </a:cubicBezTo>
                    <a:cubicBezTo>
                      <a:pt x="705431" y="636392"/>
                      <a:pt x="774600" y="718845"/>
                      <a:pt x="842852" y="802214"/>
                    </a:cubicBezTo>
                    <a:cubicBezTo>
                      <a:pt x="854304" y="815956"/>
                      <a:pt x="865298" y="829698"/>
                      <a:pt x="877666" y="842983"/>
                    </a:cubicBezTo>
                    <a:cubicBezTo>
                      <a:pt x="885453" y="834737"/>
                      <a:pt x="874001" y="821453"/>
                      <a:pt x="886369" y="815498"/>
                    </a:cubicBezTo>
                    <a:cubicBezTo>
                      <a:pt x="880414" y="843899"/>
                      <a:pt x="895530" y="856725"/>
                      <a:pt x="917976" y="871383"/>
                    </a:cubicBezTo>
                    <a:cubicBezTo>
                      <a:pt x="945002" y="888332"/>
                      <a:pt x="973861" y="901158"/>
                      <a:pt x="1003177" y="916732"/>
                    </a:cubicBezTo>
                    <a:cubicBezTo>
                      <a:pt x="994932" y="894745"/>
                      <a:pt x="988519" y="873215"/>
                      <a:pt x="987145" y="850312"/>
                    </a:cubicBezTo>
                    <a:cubicBezTo>
                      <a:pt x="986687" y="842983"/>
                      <a:pt x="984396" y="834737"/>
                      <a:pt x="986687" y="828324"/>
                    </a:cubicBezTo>
                    <a:cubicBezTo>
                      <a:pt x="992184" y="810001"/>
                      <a:pt x="983022" y="796717"/>
                      <a:pt x="974777" y="782059"/>
                    </a:cubicBezTo>
                    <a:cubicBezTo>
                      <a:pt x="856594" y="571346"/>
                      <a:pt x="908815" y="306122"/>
                      <a:pt x="1097998" y="157707"/>
                    </a:cubicBezTo>
                    <a:cubicBezTo>
                      <a:pt x="1101205" y="155417"/>
                      <a:pt x="1104411" y="153584"/>
                      <a:pt x="1107618" y="151752"/>
                    </a:cubicBezTo>
                    <a:cubicBezTo>
                      <a:pt x="1112199" y="158623"/>
                      <a:pt x="1110366" y="165952"/>
                      <a:pt x="1109450" y="173282"/>
                    </a:cubicBezTo>
                    <a:cubicBezTo>
                      <a:pt x="1086546" y="307038"/>
                      <a:pt x="1063185" y="440337"/>
                      <a:pt x="1040281" y="574094"/>
                    </a:cubicBezTo>
                    <a:cubicBezTo>
                      <a:pt x="1027913" y="645554"/>
                      <a:pt x="1015545" y="717013"/>
                      <a:pt x="1003635" y="788472"/>
                    </a:cubicBezTo>
                    <a:cubicBezTo>
                      <a:pt x="1002719" y="794427"/>
                      <a:pt x="1001803" y="800382"/>
                      <a:pt x="1003177" y="806337"/>
                    </a:cubicBezTo>
                    <a:cubicBezTo>
                      <a:pt x="1001345" y="834279"/>
                      <a:pt x="1003177" y="861763"/>
                      <a:pt x="1010965" y="888790"/>
                    </a:cubicBezTo>
                    <a:cubicBezTo>
                      <a:pt x="1017836" y="912151"/>
                      <a:pt x="1028371" y="932764"/>
                      <a:pt x="1048068" y="948339"/>
                    </a:cubicBezTo>
                    <a:cubicBezTo>
                      <a:pt x="1056772" y="955210"/>
                      <a:pt x="1062727" y="955210"/>
                      <a:pt x="1067766" y="944216"/>
                    </a:cubicBezTo>
                    <a:cubicBezTo>
                      <a:pt x="1070056" y="939178"/>
                      <a:pt x="1072804" y="934597"/>
                      <a:pt x="1076011" y="930016"/>
                    </a:cubicBezTo>
                    <a:cubicBezTo>
                      <a:pt x="1079217" y="925893"/>
                      <a:pt x="1081050" y="919022"/>
                      <a:pt x="1087463" y="919939"/>
                    </a:cubicBezTo>
                    <a:cubicBezTo>
                      <a:pt x="1094334" y="920855"/>
                      <a:pt x="1093418" y="928184"/>
                      <a:pt x="1094334" y="933223"/>
                    </a:cubicBezTo>
                    <a:cubicBezTo>
                      <a:pt x="1096624" y="947423"/>
                      <a:pt x="1098914" y="961623"/>
                      <a:pt x="1100289" y="975823"/>
                    </a:cubicBezTo>
                    <a:cubicBezTo>
                      <a:pt x="1101663" y="993230"/>
                      <a:pt x="1106244" y="1009263"/>
                      <a:pt x="1117237" y="1023921"/>
                    </a:cubicBezTo>
                    <a:cubicBezTo>
                      <a:pt x="1173122" y="1099503"/>
                      <a:pt x="1208852" y="1185162"/>
                      <a:pt x="1233587" y="1274944"/>
                    </a:cubicBezTo>
                    <a:cubicBezTo>
                      <a:pt x="1254201" y="1349610"/>
                      <a:pt x="1267943" y="1425650"/>
                      <a:pt x="1270691" y="1503522"/>
                    </a:cubicBezTo>
                    <a:cubicBezTo>
                      <a:pt x="1272524" y="1554826"/>
                      <a:pt x="1272066" y="1605672"/>
                      <a:pt x="1267027" y="1656518"/>
                    </a:cubicBezTo>
                    <a:cubicBezTo>
                      <a:pt x="1266569" y="1662473"/>
                      <a:pt x="1266111" y="1668428"/>
                      <a:pt x="1262446" y="1673467"/>
                    </a:cubicBezTo>
                    <a:cubicBezTo>
                      <a:pt x="1261530" y="1674841"/>
                      <a:pt x="1260156" y="1675757"/>
                      <a:pt x="1258323" y="1676673"/>
                    </a:cubicBezTo>
                    <a:cubicBezTo>
                      <a:pt x="1243665" y="1678964"/>
                      <a:pt x="1229007" y="1679880"/>
                      <a:pt x="1214349" y="1676215"/>
                    </a:cubicBezTo>
                    <a:cubicBezTo>
                      <a:pt x="1213890" y="1675757"/>
                      <a:pt x="1212974" y="1674841"/>
                      <a:pt x="1212516" y="1674383"/>
                    </a:cubicBezTo>
                    <a:cubicBezTo>
                      <a:pt x="1218471" y="1621247"/>
                      <a:pt x="1220762" y="1567652"/>
                      <a:pt x="1218471" y="1514058"/>
                    </a:cubicBezTo>
                    <a:cubicBezTo>
                      <a:pt x="1217097" y="1479244"/>
                      <a:pt x="1212974" y="1444889"/>
                      <a:pt x="1208852" y="1410533"/>
                    </a:cubicBezTo>
                    <a:cubicBezTo>
                      <a:pt x="1207477" y="1401830"/>
                      <a:pt x="1202439" y="1394959"/>
                      <a:pt x="1198316" y="1388088"/>
                    </a:cubicBezTo>
                    <a:cubicBezTo>
                      <a:pt x="1191445" y="1376636"/>
                      <a:pt x="1184116" y="1365184"/>
                      <a:pt x="1176787" y="1353733"/>
                    </a:cubicBezTo>
                    <a:cubicBezTo>
                      <a:pt x="1184574" y="1351900"/>
                      <a:pt x="1190071" y="1358313"/>
                      <a:pt x="1198316" y="1358313"/>
                    </a:cubicBezTo>
                    <a:cubicBezTo>
                      <a:pt x="1193277" y="1328997"/>
                      <a:pt x="1185490" y="1300596"/>
                      <a:pt x="1176328" y="1272654"/>
                    </a:cubicBezTo>
                    <a:cubicBezTo>
                      <a:pt x="1174496" y="1267615"/>
                      <a:pt x="1168999" y="1266241"/>
                      <a:pt x="1164419" y="1264409"/>
                    </a:cubicBezTo>
                    <a:cubicBezTo>
                      <a:pt x="1139225" y="1251583"/>
                      <a:pt x="1111740" y="1244253"/>
                      <a:pt x="1083798" y="1239673"/>
                    </a:cubicBezTo>
                    <a:cubicBezTo>
                      <a:pt x="1010507" y="1222266"/>
                      <a:pt x="936299" y="1207608"/>
                      <a:pt x="862549" y="1192033"/>
                    </a:cubicBezTo>
                    <a:cubicBezTo>
                      <a:pt x="616107" y="1139813"/>
                      <a:pt x="371038" y="1088051"/>
                      <a:pt x="125970" y="1036747"/>
                    </a:cubicBezTo>
                    <a:cubicBezTo>
                      <a:pt x="89324" y="1028960"/>
                      <a:pt x="53136" y="1021631"/>
                      <a:pt x="16491" y="1013843"/>
                    </a:cubicBezTo>
                    <a:cubicBezTo>
                      <a:pt x="10536" y="1012011"/>
                      <a:pt x="5039" y="1010637"/>
                      <a:pt x="0" y="1006972"/>
                    </a:cubicBezTo>
                    <a:close/>
                  </a:path>
                </a:pathLst>
              </a:custGeom>
              <a:solidFill>
                <a:srgbClr val="FFC000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: Shape 83">
                <a:extLst>
                  <a:ext uri="{FF2B5EF4-FFF2-40B4-BE49-F238E27FC236}">
                    <a16:creationId xmlns:a16="http://schemas.microsoft.com/office/drawing/2014/main" xmlns="" id="{D5AA146B-3A3D-4FD8-8EEE-4E6B8BF4AD22}"/>
                  </a:ext>
                </a:extLst>
              </p:cNvPr>
              <p:cNvSpPr/>
              <p:nvPr/>
            </p:nvSpPr>
            <p:spPr>
              <a:xfrm>
                <a:off x="4649538" y="2419787"/>
                <a:ext cx="936324" cy="1124805"/>
              </a:xfrm>
              <a:custGeom>
                <a:avLst/>
                <a:gdLst>
                  <a:gd name="connsiteX0" fmla="*/ 708135 w 705430"/>
                  <a:gd name="connsiteY0" fmla="*/ 814910 h 847432"/>
                  <a:gd name="connsiteX1" fmla="*/ 705845 w 705430"/>
                  <a:gd name="connsiteY1" fmla="*/ 839646 h 847432"/>
                  <a:gd name="connsiteX2" fmla="*/ 703096 w 705430"/>
                  <a:gd name="connsiteY2" fmla="*/ 848807 h 847432"/>
                  <a:gd name="connsiteX3" fmla="*/ 694851 w 705430"/>
                  <a:gd name="connsiteY3" fmla="*/ 843768 h 847432"/>
                  <a:gd name="connsiteX4" fmla="*/ 649502 w 705430"/>
                  <a:gd name="connsiteY4" fmla="*/ 788800 h 847432"/>
                  <a:gd name="connsiteX5" fmla="*/ 567049 w 705430"/>
                  <a:gd name="connsiteY5" fmla="*/ 689398 h 847432"/>
                  <a:gd name="connsiteX6" fmla="*/ 461234 w 705430"/>
                  <a:gd name="connsiteY6" fmla="*/ 561596 h 847432"/>
                  <a:gd name="connsiteX7" fmla="*/ 367788 w 705430"/>
                  <a:gd name="connsiteY7" fmla="*/ 448452 h 847432"/>
                  <a:gd name="connsiteX8" fmla="*/ 272509 w 705430"/>
                  <a:gd name="connsiteY8" fmla="*/ 333018 h 847432"/>
                  <a:gd name="connsiteX9" fmla="*/ 178604 w 705430"/>
                  <a:gd name="connsiteY9" fmla="*/ 220333 h 847432"/>
                  <a:gd name="connsiteX10" fmla="*/ 86074 w 705430"/>
                  <a:gd name="connsiteY10" fmla="*/ 108563 h 847432"/>
                  <a:gd name="connsiteX11" fmla="*/ 6827 w 705430"/>
                  <a:gd name="connsiteY11" fmla="*/ 12368 h 847432"/>
                  <a:gd name="connsiteX12" fmla="*/ 3163 w 705430"/>
                  <a:gd name="connsiteY12" fmla="*/ 0 h 847432"/>
                  <a:gd name="connsiteX13" fmla="*/ 166236 w 705430"/>
                  <a:gd name="connsiteY13" fmla="*/ 38020 h 847432"/>
                  <a:gd name="connsiteX14" fmla="*/ 692103 w 705430"/>
                  <a:gd name="connsiteY14" fmla="*/ 639010 h 847432"/>
                  <a:gd name="connsiteX15" fmla="*/ 708135 w 705430"/>
                  <a:gd name="connsiteY15" fmla="*/ 814910 h 847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5430" h="847432">
                    <a:moveTo>
                      <a:pt x="708135" y="814910"/>
                    </a:moveTo>
                    <a:cubicBezTo>
                      <a:pt x="703096" y="822697"/>
                      <a:pt x="706761" y="831400"/>
                      <a:pt x="705845" y="839646"/>
                    </a:cubicBezTo>
                    <a:cubicBezTo>
                      <a:pt x="705387" y="842852"/>
                      <a:pt x="707219" y="847433"/>
                      <a:pt x="703096" y="848807"/>
                    </a:cubicBezTo>
                    <a:cubicBezTo>
                      <a:pt x="698974" y="850181"/>
                      <a:pt x="696683" y="846059"/>
                      <a:pt x="694851" y="843768"/>
                    </a:cubicBezTo>
                    <a:cubicBezTo>
                      <a:pt x="679735" y="825445"/>
                      <a:pt x="664618" y="807123"/>
                      <a:pt x="649502" y="788800"/>
                    </a:cubicBezTo>
                    <a:cubicBezTo>
                      <a:pt x="622018" y="755818"/>
                      <a:pt x="594533" y="722837"/>
                      <a:pt x="567049" y="689398"/>
                    </a:cubicBezTo>
                    <a:cubicBezTo>
                      <a:pt x="531778" y="646797"/>
                      <a:pt x="496506" y="604197"/>
                      <a:pt x="461234" y="561596"/>
                    </a:cubicBezTo>
                    <a:cubicBezTo>
                      <a:pt x="430086" y="524034"/>
                      <a:pt x="398937" y="486014"/>
                      <a:pt x="367788" y="448452"/>
                    </a:cubicBezTo>
                    <a:cubicBezTo>
                      <a:pt x="336181" y="409974"/>
                      <a:pt x="304116" y="371496"/>
                      <a:pt x="272509" y="333018"/>
                    </a:cubicBezTo>
                    <a:cubicBezTo>
                      <a:pt x="241360" y="295456"/>
                      <a:pt x="209753" y="257894"/>
                      <a:pt x="178604" y="220333"/>
                    </a:cubicBezTo>
                    <a:cubicBezTo>
                      <a:pt x="147455" y="183229"/>
                      <a:pt x="116764" y="145667"/>
                      <a:pt x="86074" y="108563"/>
                    </a:cubicBezTo>
                    <a:cubicBezTo>
                      <a:pt x="59505" y="76498"/>
                      <a:pt x="33395" y="44433"/>
                      <a:pt x="6827" y="12368"/>
                    </a:cubicBezTo>
                    <a:cubicBezTo>
                      <a:pt x="4079" y="9161"/>
                      <a:pt x="-4625" y="6413"/>
                      <a:pt x="3163" y="0"/>
                    </a:cubicBezTo>
                    <a:cubicBezTo>
                      <a:pt x="59505" y="4581"/>
                      <a:pt x="114016" y="17865"/>
                      <a:pt x="166236" y="38020"/>
                    </a:cubicBezTo>
                    <a:cubicBezTo>
                      <a:pt x="447950" y="144751"/>
                      <a:pt x="623850" y="345386"/>
                      <a:pt x="692103" y="639010"/>
                    </a:cubicBezTo>
                    <a:cubicBezTo>
                      <a:pt x="705387" y="696269"/>
                      <a:pt x="710426" y="755360"/>
                      <a:pt x="708135" y="814910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: Shape 84">
                <a:extLst>
                  <a:ext uri="{FF2B5EF4-FFF2-40B4-BE49-F238E27FC236}">
                    <a16:creationId xmlns:a16="http://schemas.microsoft.com/office/drawing/2014/main" xmlns="" id="{CACF2B15-5661-4B43-B2B5-43DD11B51D4D}"/>
                  </a:ext>
                </a:extLst>
              </p:cNvPr>
              <p:cNvSpPr/>
              <p:nvPr/>
            </p:nvSpPr>
            <p:spPr>
              <a:xfrm>
                <a:off x="4414182" y="3754353"/>
                <a:ext cx="1434886" cy="462082"/>
              </a:xfrm>
              <a:custGeom>
                <a:avLst/>
                <a:gdLst>
                  <a:gd name="connsiteX0" fmla="*/ 0 w 1081049"/>
                  <a:gd name="connsiteY0" fmla="*/ 0 h 348134"/>
                  <a:gd name="connsiteX1" fmla="*/ 92989 w 1081049"/>
                  <a:gd name="connsiteY1" fmla="*/ 18323 h 348134"/>
                  <a:gd name="connsiteX2" fmla="*/ 317444 w 1081049"/>
                  <a:gd name="connsiteY2" fmla="*/ 65504 h 348134"/>
                  <a:gd name="connsiteX3" fmla="*/ 547396 w 1081049"/>
                  <a:gd name="connsiteY3" fmla="*/ 114060 h 348134"/>
                  <a:gd name="connsiteX4" fmla="*/ 812161 w 1081049"/>
                  <a:gd name="connsiteY4" fmla="*/ 169945 h 348134"/>
                  <a:gd name="connsiteX5" fmla="*/ 1058146 w 1081049"/>
                  <a:gd name="connsiteY5" fmla="*/ 222165 h 348134"/>
                  <a:gd name="connsiteX6" fmla="*/ 1082882 w 1081049"/>
                  <a:gd name="connsiteY6" fmla="*/ 232242 h 348134"/>
                  <a:gd name="connsiteX7" fmla="*/ 589538 w 1081049"/>
                  <a:gd name="connsiteY7" fmla="*/ 344928 h 348134"/>
                  <a:gd name="connsiteX8" fmla="*/ 10078 w 1081049"/>
                  <a:gd name="connsiteY8" fmla="*/ 16033 h 348134"/>
                  <a:gd name="connsiteX9" fmla="*/ 0 w 1081049"/>
                  <a:gd name="connsiteY9" fmla="*/ 0 h 34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81049" h="348134">
                    <a:moveTo>
                      <a:pt x="0" y="0"/>
                    </a:moveTo>
                    <a:cubicBezTo>
                      <a:pt x="31607" y="3665"/>
                      <a:pt x="61840" y="11910"/>
                      <a:pt x="92989" y="18323"/>
                    </a:cubicBezTo>
                    <a:cubicBezTo>
                      <a:pt x="167654" y="33439"/>
                      <a:pt x="242778" y="49472"/>
                      <a:pt x="317444" y="65504"/>
                    </a:cubicBezTo>
                    <a:cubicBezTo>
                      <a:pt x="393942" y="81537"/>
                      <a:pt x="470898" y="98027"/>
                      <a:pt x="547396" y="114060"/>
                    </a:cubicBezTo>
                    <a:cubicBezTo>
                      <a:pt x="635804" y="132841"/>
                      <a:pt x="723754" y="151164"/>
                      <a:pt x="812161" y="169945"/>
                    </a:cubicBezTo>
                    <a:cubicBezTo>
                      <a:pt x="894156" y="187351"/>
                      <a:pt x="976151" y="204300"/>
                      <a:pt x="1058146" y="222165"/>
                    </a:cubicBezTo>
                    <a:cubicBezTo>
                      <a:pt x="1066849" y="223997"/>
                      <a:pt x="1077843" y="220791"/>
                      <a:pt x="1082882" y="232242"/>
                    </a:cubicBezTo>
                    <a:cubicBezTo>
                      <a:pt x="930802" y="323399"/>
                      <a:pt x="765896" y="362793"/>
                      <a:pt x="589538" y="344928"/>
                    </a:cubicBezTo>
                    <a:cubicBezTo>
                      <a:pt x="348593" y="320192"/>
                      <a:pt x="155744" y="209339"/>
                      <a:pt x="10078" y="16033"/>
                    </a:cubicBezTo>
                    <a:cubicBezTo>
                      <a:pt x="6413" y="10994"/>
                      <a:pt x="458" y="7329"/>
                      <a:pt x="0" y="0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: Shape 85">
                <a:extLst>
                  <a:ext uri="{FF2B5EF4-FFF2-40B4-BE49-F238E27FC236}">
                    <a16:creationId xmlns:a16="http://schemas.microsoft.com/office/drawing/2014/main" xmlns="" id="{4445533F-D999-401D-99DB-10D197186DC6}"/>
                  </a:ext>
                </a:extLst>
              </p:cNvPr>
              <p:cNvSpPr/>
              <p:nvPr/>
            </p:nvSpPr>
            <p:spPr>
              <a:xfrm>
                <a:off x="5736242" y="2619213"/>
                <a:ext cx="255361" cy="869444"/>
              </a:xfrm>
              <a:custGeom>
                <a:avLst/>
                <a:gdLst>
                  <a:gd name="connsiteX0" fmla="*/ 3925 w 192390"/>
                  <a:gd name="connsiteY0" fmla="*/ 655959 h 655042"/>
                  <a:gd name="connsiteX1" fmla="*/ 719 w 192390"/>
                  <a:gd name="connsiteY1" fmla="*/ 642217 h 655042"/>
                  <a:gd name="connsiteX2" fmla="*/ 32326 w 192390"/>
                  <a:gd name="connsiteY2" fmla="*/ 463111 h 655042"/>
                  <a:gd name="connsiteX3" fmla="*/ 66223 w 192390"/>
                  <a:gd name="connsiteY3" fmla="*/ 262017 h 655042"/>
                  <a:gd name="connsiteX4" fmla="*/ 103785 w 192390"/>
                  <a:gd name="connsiteY4" fmla="*/ 48098 h 655042"/>
                  <a:gd name="connsiteX5" fmla="*/ 110656 w 192390"/>
                  <a:gd name="connsiteY5" fmla="*/ 0 h 655042"/>
                  <a:gd name="connsiteX6" fmla="*/ 117069 w 192390"/>
                  <a:gd name="connsiteY6" fmla="*/ 7787 h 655042"/>
                  <a:gd name="connsiteX7" fmla="*/ 190360 w 192390"/>
                  <a:gd name="connsiteY7" fmla="*/ 207048 h 655042"/>
                  <a:gd name="connsiteX8" fmla="*/ 188070 w 192390"/>
                  <a:gd name="connsiteY8" fmla="*/ 342638 h 655042"/>
                  <a:gd name="connsiteX9" fmla="*/ 189902 w 192390"/>
                  <a:gd name="connsiteY9" fmla="*/ 356838 h 655042"/>
                  <a:gd name="connsiteX10" fmla="*/ 18125 w 192390"/>
                  <a:gd name="connsiteY10" fmla="*/ 650004 h 655042"/>
                  <a:gd name="connsiteX11" fmla="*/ 3925 w 192390"/>
                  <a:gd name="connsiteY11" fmla="*/ 655959 h 655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2390" h="655042">
                    <a:moveTo>
                      <a:pt x="3925" y="655959"/>
                    </a:moveTo>
                    <a:cubicBezTo>
                      <a:pt x="-1114" y="652294"/>
                      <a:pt x="-197" y="646797"/>
                      <a:pt x="719" y="642217"/>
                    </a:cubicBezTo>
                    <a:cubicBezTo>
                      <a:pt x="11254" y="582667"/>
                      <a:pt x="21790" y="523118"/>
                      <a:pt x="32326" y="463111"/>
                    </a:cubicBezTo>
                    <a:cubicBezTo>
                      <a:pt x="43777" y="396232"/>
                      <a:pt x="54771" y="328896"/>
                      <a:pt x="66223" y="262017"/>
                    </a:cubicBezTo>
                    <a:cubicBezTo>
                      <a:pt x="78591" y="190558"/>
                      <a:pt x="91417" y="119557"/>
                      <a:pt x="103785" y="48098"/>
                    </a:cubicBezTo>
                    <a:cubicBezTo>
                      <a:pt x="106533" y="32065"/>
                      <a:pt x="108366" y="16033"/>
                      <a:pt x="110656" y="0"/>
                    </a:cubicBezTo>
                    <a:cubicBezTo>
                      <a:pt x="115695" y="458"/>
                      <a:pt x="116153" y="4123"/>
                      <a:pt x="117069" y="7787"/>
                    </a:cubicBezTo>
                    <a:cubicBezTo>
                      <a:pt x="158295" y="68253"/>
                      <a:pt x="180283" y="135589"/>
                      <a:pt x="190360" y="207048"/>
                    </a:cubicBezTo>
                    <a:cubicBezTo>
                      <a:pt x="196773" y="251939"/>
                      <a:pt x="196773" y="297289"/>
                      <a:pt x="188070" y="342638"/>
                    </a:cubicBezTo>
                    <a:cubicBezTo>
                      <a:pt x="191277" y="347218"/>
                      <a:pt x="190819" y="351799"/>
                      <a:pt x="189902" y="356838"/>
                    </a:cubicBezTo>
                    <a:cubicBezTo>
                      <a:pt x="167915" y="475020"/>
                      <a:pt x="110656" y="573048"/>
                      <a:pt x="18125" y="650004"/>
                    </a:cubicBezTo>
                    <a:cubicBezTo>
                      <a:pt x="14461" y="653210"/>
                      <a:pt x="10338" y="657333"/>
                      <a:pt x="3925" y="655959"/>
                    </a:cubicBezTo>
                    <a:close/>
                  </a:path>
                </a:pathLst>
              </a:custGeom>
              <a:solidFill>
                <a:srgbClr val="FFC000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8" name="Freeform: Shape 69">
              <a:extLst>
                <a:ext uri="{FF2B5EF4-FFF2-40B4-BE49-F238E27FC236}">
                  <a16:creationId xmlns:a16="http://schemas.microsoft.com/office/drawing/2014/main" xmlns="" id="{88DDE007-6ECF-443B-9D5E-9CD71EE6EFDE}"/>
                </a:ext>
              </a:extLst>
            </p:cNvPr>
            <p:cNvSpPr/>
            <p:nvPr/>
          </p:nvSpPr>
          <p:spPr>
            <a:xfrm>
              <a:off x="2719458" y="4345289"/>
              <a:ext cx="139841" cy="12159"/>
            </a:xfrm>
            <a:custGeom>
              <a:avLst/>
              <a:gdLst>
                <a:gd name="connsiteX0" fmla="*/ 104440 w 105356"/>
                <a:gd name="connsiteY0" fmla="*/ 11396 h 9161"/>
                <a:gd name="connsiteX1" fmla="*/ 69169 w 105356"/>
                <a:gd name="connsiteY1" fmla="*/ 9564 h 9161"/>
                <a:gd name="connsiteX2" fmla="*/ 0 w 105356"/>
                <a:gd name="connsiteY2" fmla="*/ 6357 h 9161"/>
                <a:gd name="connsiteX3" fmla="*/ 5039 w 105356"/>
                <a:gd name="connsiteY3" fmla="*/ 3609 h 9161"/>
                <a:gd name="connsiteX4" fmla="*/ 95279 w 105356"/>
                <a:gd name="connsiteY4" fmla="*/ 4983 h 9161"/>
                <a:gd name="connsiteX5" fmla="*/ 105357 w 105356"/>
                <a:gd name="connsiteY5" fmla="*/ 6357 h 9161"/>
                <a:gd name="connsiteX6" fmla="*/ 104440 w 105356"/>
                <a:gd name="connsiteY6" fmla="*/ 11396 h 9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356" h="9161">
                  <a:moveTo>
                    <a:pt x="104440" y="11396"/>
                  </a:moveTo>
                  <a:cubicBezTo>
                    <a:pt x="92989" y="6816"/>
                    <a:pt x="81079" y="9564"/>
                    <a:pt x="69169" y="9564"/>
                  </a:cubicBezTo>
                  <a:cubicBezTo>
                    <a:pt x="46265" y="9106"/>
                    <a:pt x="22904" y="10022"/>
                    <a:pt x="0" y="6357"/>
                  </a:cubicBezTo>
                  <a:cubicBezTo>
                    <a:pt x="1832" y="5441"/>
                    <a:pt x="3206" y="3609"/>
                    <a:pt x="5039" y="3609"/>
                  </a:cubicBezTo>
                  <a:cubicBezTo>
                    <a:pt x="35271" y="-514"/>
                    <a:pt x="65504" y="-2346"/>
                    <a:pt x="95279" y="4983"/>
                  </a:cubicBezTo>
                  <a:cubicBezTo>
                    <a:pt x="98485" y="5899"/>
                    <a:pt x="102150" y="5899"/>
                    <a:pt x="105357" y="6357"/>
                  </a:cubicBezTo>
                  <a:cubicBezTo>
                    <a:pt x="109479" y="8648"/>
                    <a:pt x="106731" y="10022"/>
                    <a:pt x="104440" y="11396"/>
                  </a:cubicBezTo>
                  <a:close/>
                </a:path>
              </a:pathLst>
            </a:custGeom>
            <a:solidFill>
              <a:srgbClr val="006000"/>
            </a:solidFill>
            <a:ln w="457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xmlns="" id="{666D6E6B-C4F8-43C9-BFF2-4071160FD637}"/>
                </a:ext>
              </a:extLst>
            </p:cNvPr>
            <p:cNvGrpSpPr/>
            <p:nvPr/>
          </p:nvGrpSpPr>
          <p:grpSpPr>
            <a:xfrm>
              <a:off x="1216277" y="2392932"/>
              <a:ext cx="2310409" cy="3185932"/>
              <a:chOff x="5900141" y="1459144"/>
              <a:chExt cx="2310409" cy="3185932"/>
            </a:xfrm>
          </p:grpSpPr>
          <p:sp>
            <p:nvSpPr>
              <p:cNvPr id="24" name="Freeform: Shape 75">
                <a:extLst>
                  <a:ext uri="{FF2B5EF4-FFF2-40B4-BE49-F238E27FC236}">
                    <a16:creationId xmlns:a16="http://schemas.microsoft.com/office/drawing/2014/main" xmlns="" id="{22C0BFD3-78FE-4278-B2B7-0904EBFC8321}"/>
                  </a:ext>
                </a:extLst>
              </p:cNvPr>
              <p:cNvSpPr/>
              <p:nvPr/>
            </p:nvSpPr>
            <p:spPr>
              <a:xfrm>
                <a:off x="6793296" y="2856334"/>
                <a:ext cx="1416645" cy="510722"/>
              </a:xfrm>
              <a:custGeom>
                <a:avLst/>
                <a:gdLst>
                  <a:gd name="connsiteX0" fmla="*/ 76956 w 1067307"/>
                  <a:gd name="connsiteY0" fmla="*/ 336683 h 384780"/>
                  <a:gd name="connsiteX1" fmla="*/ 5039 w 1067307"/>
                  <a:gd name="connsiteY1" fmla="*/ 304618 h 384780"/>
                  <a:gd name="connsiteX2" fmla="*/ 0 w 1067307"/>
                  <a:gd name="connsiteY2" fmla="*/ 297747 h 384780"/>
                  <a:gd name="connsiteX3" fmla="*/ 32981 w 1067307"/>
                  <a:gd name="connsiteY3" fmla="*/ 284004 h 384780"/>
                  <a:gd name="connsiteX4" fmla="*/ 496092 w 1067307"/>
                  <a:gd name="connsiteY4" fmla="*/ 156202 h 384780"/>
                  <a:gd name="connsiteX5" fmla="*/ 862091 w 1067307"/>
                  <a:gd name="connsiteY5" fmla="*/ 55885 h 384780"/>
                  <a:gd name="connsiteX6" fmla="*/ 1059062 w 1067307"/>
                  <a:gd name="connsiteY6" fmla="*/ 916 h 384780"/>
                  <a:gd name="connsiteX7" fmla="*/ 1067766 w 1067307"/>
                  <a:gd name="connsiteY7" fmla="*/ 0 h 384780"/>
                  <a:gd name="connsiteX8" fmla="*/ 945460 w 1067307"/>
                  <a:gd name="connsiteY8" fmla="*/ 156661 h 384780"/>
                  <a:gd name="connsiteX9" fmla="*/ 453949 w 1067307"/>
                  <a:gd name="connsiteY9" fmla="*/ 386613 h 384780"/>
                  <a:gd name="connsiteX10" fmla="*/ 76956 w 1067307"/>
                  <a:gd name="connsiteY10" fmla="*/ 336683 h 38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67307" h="384780">
                    <a:moveTo>
                      <a:pt x="76956" y="336683"/>
                    </a:moveTo>
                    <a:cubicBezTo>
                      <a:pt x="52220" y="327521"/>
                      <a:pt x="27942" y="316986"/>
                      <a:pt x="5039" y="304618"/>
                    </a:cubicBezTo>
                    <a:cubicBezTo>
                      <a:pt x="2290" y="303244"/>
                      <a:pt x="458" y="300953"/>
                      <a:pt x="0" y="297747"/>
                    </a:cubicBezTo>
                    <a:cubicBezTo>
                      <a:pt x="8245" y="286295"/>
                      <a:pt x="21529" y="287211"/>
                      <a:pt x="32981" y="284004"/>
                    </a:cubicBezTo>
                    <a:cubicBezTo>
                      <a:pt x="187352" y="240946"/>
                      <a:pt x="341722" y="198345"/>
                      <a:pt x="496092" y="156202"/>
                    </a:cubicBezTo>
                    <a:cubicBezTo>
                      <a:pt x="617939" y="122763"/>
                      <a:pt x="740244" y="89782"/>
                      <a:pt x="862091" y="55885"/>
                    </a:cubicBezTo>
                    <a:cubicBezTo>
                      <a:pt x="928054" y="38020"/>
                      <a:pt x="993558" y="19239"/>
                      <a:pt x="1059062" y="916"/>
                    </a:cubicBezTo>
                    <a:cubicBezTo>
                      <a:pt x="1061811" y="0"/>
                      <a:pt x="1065017" y="0"/>
                      <a:pt x="1067766" y="0"/>
                    </a:cubicBezTo>
                    <a:cubicBezTo>
                      <a:pt x="1034784" y="58175"/>
                      <a:pt x="993100" y="109937"/>
                      <a:pt x="945460" y="156661"/>
                    </a:cubicBezTo>
                    <a:cubicBezTo>
                      <a:pt x="808497" y="290876"/>
                      <a:pt x="644049" y="366457"/>
                      <a:pt x="453949" y="386613"/>
                    </a:cubicBezTo>
                    <a:cubicBezTo>
                      <a:pt x="235449" y="402187"/>
                      <a:pt x="80621" y="337599"/>
                      <a:pt x="76956" y="336683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Freeform: Shape 76">
                <a:extLst>
                  <a:ext uri="{FF2B5EF4-FFF2-40B4-BE49-F238E27FC236}">
                    <a16:creationId xmlns:a16="http://schemas.microsoft.com/office/drawing/2014/main" xmlns="" id="{E6542291-B973-4056-A526-CC775C77B4D0}"/>
                  </a:ext>
                </a:extLst>
              </p:cNvPr>
              <p:cNvSpPr/>
              <p:nvPr/>
            </p:nvSpPr>
            <p:spPr>
              <a:xfrm>
                <a:off x="5900141" y="1459144"/>
                <a:ext cx="2310409" cy="3185932"/>
              </a:xfrm>
              <a:custGeom>
                <a:avLst/>
                <a:gdLst>
                  <a:gd name="connsiteX0" fmla="*/ 529989 w 1740672"/>
                  <a:gd name="connsiteY0" fmla="*/ 0 h 2400296"/>
                  <a:gd name="connsiteX1" fmla="*/ 533196 w 1740672"/>
                  <a:gd name="connsiteY1" fmla="*/ 5955 h 2400296"/>
                  <a:gd name="connsiteX2" fmla="*/ 535028 w 1740672"/>
                  <a:gd name="connsiteY2" fmla="*/ 26568 h 2400296"/>
                  <a:gd name="connsiteX3" fmla="*/ 535028 w 1740672"/>
                  <a:gd name="connsiteY3" fmla="*/ 1082424 h 2400296"/>
                  <a:gd name="connsiteX4" fmla="*/ 532280 w 1740672"/>
                  <a:gd name="connsiteY4" fmla="*/ 1111740 h 2400296"/>
                  <a:gd name="connsiteX5" fmla="*/ 547854 w 1740672"/>
                  <a:gd name="connsiteY5" fmla="*/ 1193277 h 2400296"/>
                  <a:gd name="connsiteX6" fmla="*/ 561138 w 1740672"/>
                  <a:gd name="connsiteY6" fmla="*/ 1242291 h 2400296"/>
                  <a:gd name="connsiteX7" fmla="*/ 599158 w 1740672"/>
                  <a:gd name="connsiteY7" fmla="*/ 1193735 h 2400296"/>
                  <a:gd name="connsiteX8" fmla="*/ 632139 w 1740672"/>
                  <a:gd name="connsiteY8" fmla="*/ 1151593 h 2400296"/>
                  <a:gd name="connsiteX9" fmla="*/ 661914 w 1740672"/>
                  <a:gd name="connsiteY9" fmla="*/ 1144263 h 2400296"/>
                  <a:gd name="connsiteX10" fmla="*/ 671991 w 1740672"/>
                  <a:gd name="connsiteY10" fmla="*/ 1178161 h 2400296"/>
                  <a:gd name="connsiteX11" fmla="*/ 663746 w 1740672"/>
                  <a:gd name="connsiteY11" fmla="*/ 1190529 h 2400296"/>
                  <a:gd name="connsiteX12" fmla="*/ 539609 w 1740672"/>
                  <a:gd name="connsiteY12" fmla="*/ 1352228 h 2400296"/>
                  <a:gd name="connsiteX13" fmla="*/ 530905 w 1740672"/>
                  <a:gd name="connsiteY13" fmla="*/ 1364596 h 2400296"/>
                  <a:gd name="connsiteX14" fmla="*/ 547396 w 1740672"/>
                  <a:gd name="connsiteY14" fmla="*/ 1361847 h 2400296"/>
                  <a:gd name="connsiteX15" fmla="*/ 655043 w 1740672"/>
                  <a:gd name="connsiteY15" fmla="*/ 1341692 h 2400296"/>
                  <a:gd name="connsiteX16" fmla="*/ 681153 w 1740672"/>
                  <a:gd name="connsiteY16" fmla="*/ 1326576 h 2400296"/>
                  <a:gd name="connsiteX17" fmla="*/ 1252827 w 1740672"/>
                  <a:gd name="connsiteY17" fmla="*/ 962867 h 2400296"/>
                  <a:gd name="connsiteX18" fmla="*/ 1734718 w 1740672"/>
                  <a:gd name="connsiteY18" fmla="*/ 1045778 h 2400296"/>
                  <a:gd name="connsiteX19" fmla="*/ 1744338 w 1740672"/>
                  <a:gd name="connsiteY19" fmla="*/ 1049443 h 2400296"/>
                  <a:gd name="connsiteX20" fmla="*/ 1744338 w 1740672"/>
                  <a:gd name="connsiteY20" fmla="*/ 1052649 h 2400296"/>
                  <a:gd name="connsiteX21" fmla="*/ 1743422 w 1740672"/>
                  <a:gd name="connsiteY21" fmla="*/ 1053565 h 2400296"/>
                  <a:gd name="connsiteX22" fmla="*/ 1742047 w 1740672"/>
                  <a:gd name="connsiteY22" fmla="*/ 1053107 h 2400296"/>
                  <a:gd name="connsiteX23" fmla="*/ 1724641 w 1740672"/>
                  <a:gd name="connsiteY23" fmla="*/ 1061352 h 2400296"/>
                  <a:gd name="connsiteX24" fmla="*/ 1357267 w 1740672"/>
                  <a:gd name="connsiteY24" fmla="*/ 1162586 h 2400296"/>
                  <a:gd name="connsiteX25" fmla="*/ 1068682 w 1740672"/>
                  <a:gd name="connsiteY25" fmla="*/ 1242291 h 2400296"/>
                  <a:gd name="connsiteX26" fmla="*/ 693979 w 1740672"/>
                  <a:gd name="connsiteY26" fmla="*/ 1345815 h 2400296"/>
                  <a:gd name="connsiteX27" fmla="*/ 676114 w 1740672"/>
                  <a:gd name="connsiteY27" fmla="*/ 1353144 h 2400296"/>
                  <a:gd name="connsiteX28" fmla="*/ 629849 w 1740672"/>
                  <a:gd name="connsiteY28" fmla="*/ 1360931 h 2400296"/>
                  <a:gd name="connsiteX29" fmla="*/ 527241 w 1740672"/>
                  <a:gd name="connsiteY29" fmla="*/ 1385667 h 2400296"/>
                  <a:gd name="connsiteX30" fmla="*/ 516705 w 1740672"/>
                  <a:gd name="connsiteY30" fmla="*/ 1393454 h 2400296"/>
                  <a:gd name="connsiteX31" fmla="*/ 429213 w 1740672"/>
                  <a:gd name="connsiteY31" fmla="*/ 1521257 h 2400296"/>
                  <a:gd name="connsiteX32" fmla="*/ 510292 w 1740672"/>
                  <a:gd name="connsiteY32" fmla="*/ 1509347 h 2400296"/>
                  <a:gd name="connsiteX33" fmla="*/ 522202 w 1740672"/>
                  <a:gd name="connsiteY33" fmla="*/ 1503850 h 2400296"/>
                  <a:gd name="connsiteX34" fmla="*/ 767270 w 1740672"/>
                  <a:gd name="connsiteY34" fmla="*/ 1387958 h 2400296"/>
                  <a:gd name="connsiteX35" fmla="*/ 1080592 w 1740672"/>
                  <a:gd name="connsiteY35" fmla="*/ 1444300 h 2400296"/>
                  <a:gd name="connsiteX36" fmla="*/ 1167167 w 1740672"/>
                  <a:gd name="connsiteY36" fmla="*/ 1506140 h 2400296"/>
                  <a:gd name="connsiteX37" fmla="*/ 1182742 w 1740672"/>
                  <a:gd name="connsiteY37" fmla="*/ 1521715 h 2400296"/>
                  <a:gd name="connsiteX38" fmla="*/ 1168999 w 1740672"/>
                  <a:gd name="connsiteY38" fmla="*/ 1523547 h 2400296"/>
                  <a:gd name="connsiteX39" fmla="*/ 1074637 w 1740672"/>
                  <a:gd name="connsiteY39" fmla="*/ 1525837 h 2400296"/>
                  <a:gd name="connsiteX40" fmla="*/ 1049443 w 1740672"/>
                  <a:gd name="connsiteY40" fmla="*/ 1527211 h 2400296"/>
                  <a:gd name="connsiteX41" fmla="*/ 821323 w 1740672"/>
                  <a:gd name="connsiteY41" fmla="*/ 1527211 h 2400296"/>
                  <a:gd name="connsiteX42" fmla="*/ 529531 w 1740672"/>
                  <a:gd name="connsiteY42" fmla="*/ 1524005 h 2400296"/>
                  <a:gd name="connsiteX43" fmla="*/ 516247 w 1740672"/>
                  <a:gd name="connsiteY43" fmla="*/ 1523547 h 2400296"/>
                  <a:gd name="connsiteX44" fmla="*/ 485556 w 1740672"/>
                  <a:gd name="connsiteY44" fmla="*/ 1525837 h 2400296"/>
                  <a:gd name="connsiteX45" fmla="*/ 416387 w 1740672"/>
                  <a:gd name="connsiteY45" fmla="*/ 1542786 h 2400296"/>
                  <a:gd name="connsiteX46" fmla="*/ 404935 w 1740672"/>
                  <a:gd name="connsiteY46" fmla="*/ 1553322 h 2400296"/>
                  <a:gd name="connsiteX47" fmla="*/ 259727 w 1740672"/>
                  <a:gd name="connsiteY47" fmla="*/ 1858397 h 2400296"/>
                  <a:gd name="connsiteX48" fmla="*/ 272095 w 1740672"/>
                  <a:gd name="connsiteY48" fmla="*/ 1875346 h 2400296"/>
                  <a:gd name="connsiteX49" fmla="*/ 298663 w 1740672"/>
                  <a:gd name="connsiteY49" fmla="*/ 1876262 h 2400296"/>
                  <a:gd name="connsiteX50" fmla="*/ 301869 w 1740672"/>
                  <a:gd name="connsiteY50" fmla="*/ 1877636 h 2400296"/>
                  <a:gd name="connsiteX51" fmla="*/ 250107 w 1740672"/>
                  <a:gd name="connsiteY51" fmla="*/ 1914740 h 2400296"/>
                  <a:gd name="connsiteX52" fmla="*/ 238197 w 1740672"/>
                  <a:gd name="connsiteY52" fmla="*/ 1930773 h 2400296"/>
                  <a:gd name="connsiteX53" fmla="*/ 206590 w 1740672"/>
                  <a:gd name="connsiteY53" fmla="*/ 2211113 h 2400296"/>
                  <a:gd name="connsiteX54" fmla="*/ 207965 w 1740672"/>
                  <a:gd name="connsiteY54" fmla="*/ 2215235 h 2400296"/>
                  <a:gd name="connsiteX55" fmla="*/ 244610 w 1740672"/>
                  <a:gd name="connsiteY55" fmla="*/ 2193248 h 2400296"/>
                  <a:gd name="connsiteX56" fmla="*/ 213003 w 1740672"/>
                  <a:gd name="connsiteY56" fmla="*/ 2275243 h 2400296"/>
                  <a:gd name="connsiteX57" fmla="*/ 207049 w 1740672"/>
                  <a:gd name="connsiteY57" fmla="*/ 2310056 h 2400296"/>
                  <a:gd name="connsiteX58" fmla="*/ 208423 w 1740672"/>
                  <a:gd name="connsiteY58" fmla="*/ 2393425 h 2400296"/>
                  <a:gd name="connsiteX59" fmla="*/ 197887 w 1740672"/>
                  <a:gd name="connsiteY59" fmla="*/ 2402587 h 2400296"/>
                  <a:gd name="connsiteX60" fmla="*/ 162616 w 1740672"/>
                  <a:gd name="connsiteY60" fmla="*/ 2401670 h 2400296"/>
                  <a:gd name="connsiteX61" fmla="*/ 158493 w 1740672"/>
                  <a:gd name="connsiteY61" fmla="*/ 2398922 h 2400296"/>
                  <a:gd name="connsiteX62" fmla="*/ 155744 w 1740672"/>
                  <a:gd name="connsiteY62" fmla="*/ 2387470 h 2400296"/>
                  <a:gd name="connsiteX63" fmla="*/ 152538 w 1740672"/>
                  <a:gd name="connsiteY63" fmla="*/ 2183628 h 2400296"/>
                  <a:gd name="connsiteX64" fmla="*/ 208881 w 1740672"/>
                  <a:gd name="connsiteY64" fmla="*/ 1846946 h 2400296"/>
                  <a:gd name="connsiteX65" fmla="*/ 301411 w 1740672"/>
                  <a:gd name="connsiteY65" fmla="*/ 1630736 h 2400296"/>
                  <a:gd name="connsiteX66" fmla="*/ 305076 w 1740672"/>
                  <a:gd name="connsiteY66" fmla="*/ 1595006 h 2400296"/>
                  <a:gd name="connsiteX67" fmla="*/ 290876 w 1740672"/>
                  <a:gd name="connsiteY67" fmla="*/ 1528128 h 2400296"/>
                  <a:gd name="connsiteX68" fmla="*/ 278508 w 1740672"/>
                  <a:gd name="connsiteY68" fmla="*/ 1505224 h 2400296"/>
                  <a:gd name="connsiteX69" fmla="*/ 127802 w 1740672"/>
                  <a:gd name="connsiteY69" fmla="*/ 1332989 h 2400296"/>
                  <a:gd name="connsiteX70" fmla="*/ 65046 w 1740672"/>
                  <a:gd name="connsiteY70" fmla="*/ 1218013 h 2400296"/>
                  <a:gd name="connsiteX71" fmla="*/ 0 w 1740672"/>
                  <a:gd name="connsiteY71" fmla="*/ 870336 h 2400296"/>
                  <a:gd name="connsiteX72" fmla="*/ 149790 w 1740672"/>
                  <a:gd name="connsiteY72" fmla="*/ 418678 h 2400296"/>
                  <a:gd name="connsiteX73" fmla="*/ 161699 w 1740672"/>
                  <a:gd name="connsiteY73" fmla="*/ 410890 h 2400296"/>
                  <a:gd name="connsiteX74" fmla="*/ 178190 w 1740672"/>
                  <a:gd name="connsiteY74" fmla="*/ 534570 h 2400296"/>
                  <a:gd name="connsiteX75" fmla="*/ 259269 w 1740672"/>
                  <a:gd name="connsiteY75" fmla="*/ 1182741 h 2400296"/>
                  <a:gd name="connsiteX76" fmla="*/ 297289 w 1740672"/>
                  <a:gd name="connsiteY76" fmla="*/ 1486901 h 2400296"/>
                  <a:gd name="connsiteX77" fmla="*/ 301869 w 1740672"/>
                  <a:gd name="connsiteY77" fmla="*/ 1502476 h 2400296"/>
                  <a:gd name="connsiteX78" fmla="*/ 310573 w 1740672"/>
                  <a:gd name="connsiteY78" fmla="*/ 1532250 h 2400296"/>
                  <a:gd name="connsiteX79" fmla="*/ 322483 w 1740672"/>
                  <a:gd name="connsiteY79" fmla="*/ 1587677 h 2400296"/>
                  <a:gd name="connsiteX80" fmla="*/ 352715 w 1740672"/>
                  <a:gd name="connsiteY80" fmla="*/ 1536831 h 2400296"/>
                  <a:gd name="connsiteX81" fmla="*/ 534570 w 1740672"/>
                  <a:gd name="connsiteY81" fmla="*/ 1275272 h 2400296"/>
                  <a:gd name="connsiteX82" fmla="*/ 542815 w 1740672"/>
                  <a:gd name="connsiteY82" fmla="*/ 1234045 h 2400296"/>
                  <a:gd name="connsiteX83" fmla="*/ 523576 w 1740672"/>
                  <a:gd name="connsiteY83" fmla="*/ 1148386 h 2400296"/>
                  <a:gd name="connsiteX84" fmla="*/ 490595 w 1740672"/>
                  <a:gd name="connsiteY84" fmla="*/ 1080133 h 2400296"/>
                  <a:gd name="connsiteX85" fmla="*/ 450743 w 1740672"/>
                  <a:gd name="connsiteY85" fmla="*/ 1026539 h 2400296"/>
                  <a:gd name="connsiteX86" fmla="*/ 306450 w 1740672"/>
                  <a:gd name="connsiteY86" fmla="*/ 553809 h 2400296"/>
                  <a:gd name="connsiteX87" fmla="*/ 522660 w 1740672"/>
                  <a:gd name="connsiteY87" fmla="*/ 9161 h 2400296"/>
                  <a:gd name="connsiteX88" fmla="*/ 527699 w 1740672"/>
                  <a:gd name="connsiteY88" fmla="*/ 2290 h 2400296"/>
                  <a:gd name="connsiteX89" fmla="*/ 529989 w 1740672"/>
                  <a:gd name="connsiteY89" fmla="*/ 0 h 2400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</a:cxnLst>
                <a:rect l="l" t="t" r="r" b="b"/>
                <a:pathLst>
                  <a:path w="1740672" h="2400296">
                    <a:moveTo>
                      <a:pt x="529989" y="0"/>
                    </a:moveTo>
                    <a:cubicBezTo>
                      <a:pt x="530905" y="1832"/>
                      <a:pt x="531821" y="3665"/>
                      <a:pt x="533196" y="5955"/>
                    </a:cubicBezTo>
                    <a:cubicBezTo>
                      <a:pt x="534570" y="12826"/>
                      <a:pt x="535028" y="19697"/>
                      <a:pt x="535028" y="26568"/>
                    </a:cubicBezTo>
                    <a:cubicBezTo>
                      <a:pt x="535028" y="378367"/>
                      <a:pt x="535028" y="730625"/>
                      <a:pt x="535028" y="1082424"/>
                    </a:cubicBezTo>
                    <a:cubicBezTo>
                      <a:pt x="535028" y="1092501"/>
                      <a:pt x="534570" y="1102121"/>
                      <a:pt x="532280" y="1111740"/>
                    </a:cubicBezTo>
                    <a:cubicBezTo>
                      <a:pt x="538234" y="1138767"/>
                      <a:pt x="539609" y="1166709"/>
                      <a:pt x="547854" y="1193277"/>
                    </a:cubicBezTo>
                    <a:cubicBezTo>
                      <a:pt x="552893" y="1208851"/>
                      <a:pt x="556557" y="1224884"/>
                      <a:pt x="561138" y="1242291"/>
                    </a:cubicBezTo>
                    <a:cubicBezTo>
                      <a:pt x="574422" y="1225342"/>
                      <a:pt x="586790" y="1209310"/>
                      <a:pt x="599158" y="1193735"/>
                    </a:cubicBezTo>
                    <a:cubicBezTo>
                      <a:pt x="610152" y="1179535"/>
                      <a:pt x="621145" y="1165793"/>
                      <a:pt x="632139" y="1151593"/>
                    </a:cubicBezTo>
                    <a:cubicBezTo>
                      <a:pt x="639926" y="1141057"/>
                      <a:pt x="649546" y="1136934"/>
                      <a:pt x="661914" y="1144263"/>
                    </a:cubicBezTo>
                    <a:cubicBezTo>
                      <a:pt x="673366" y="1151134"/>
                      <a:pt x="677946" y="1166251"/>
                      <a:pt x="671991" y="1178161"/>
                    </a:cubicBezTo>
                    <a:cubicBezTo>
                      <a:pt x="669701" y="1182741"/>
                      <a:pt x="666495" y="1186406"/>
                      <a:pt x="663746" y="1190529"/>
                    </a:cubicBezTo>
                    <a:cubicBezTo>
                      <a:pt x="622520" y="1244581"/>
                      <a:pt x="580835" y="1298634"/>
                      <a:pt x="539609" y="1352228"/>
                    </a:cubicBezTo>
                    <a:cubicBezTo>
                      <a:pt x="536402" y="1356351"/>
                      <a:pt x="534112" y="1360015"/>
                      <a:pt x="530905" y="1364596"/>
                    </a:cubicBezTo>
                    <a:cubicBezTo>
                      <a:pt x="537318" y="1366428"/>
                      <a:pt x="542357" y="1363680"/>
                      <a:pt x="547396" y="1361847"/>
                    </a:cubicBezTo>
                    <a:cubicBezTo>
                      <a:pt x="582209" y="1348563"/>
                      <a:pt x="618397" y="1343983"/>
                      <a:pt x="655043" y="1341692"/>
                    </a:cubicBezTo>
                    <a:cubicBezTo>
                      <a:pt x="666953" y="1340776"/>
                      <a:pt x="674282" y="1337112"/>
                      <a:pt x="681153" y="1326576"/>
                    </a:cubicBezTo>
                    <a:cubicBezTo>
                      <a:pt x="817658" y="1120902"/>
                      <a:pt x="1008216" y="998597"/>
                      <a:pt x="1252827" y="962867"/>
                    </a:cubicBezTo>
                    <a:cubicBezTo>
                      <a:pt x="1421855" y="938589"/>
                      <a:pt x="1582638" y="968364"/>
                      <a:pt x="1734718" y="1045778"/>
                    </a:cubicBezTo>
                    <a:cubicBezTo>
                      <a:pt x="1737925" y="1047152"/>
                      <a:pt x="1741131" y="1048068"/>
                      <a:pt x="1744338" y="1049443"/>
                    </a:cubicBezTo>
                    <a:cubicBezTo>
                      <a:pt x="1744338" y="1050359"/>
                      <a:pt x="1744338" y="1051275"/>
                      <a:pt x="1744338" y="1052649"/>
                    </a:cubicBezTo>
                    <a:lnTo>
                      <a:pt x="1743422" y="1053565"/>
                    </a:lnTo>
                    <a:lnTo>
                      <a:pt x="1742047" y="1053107"/>
                    </a:lnTo>
                    <a:cubicBezTo>
                      <a:pt x="1737008" y="1057230"/>
                      <a:pt x="1731054" y="1059520"/>
                      <a:pt x="1724641" y="1061352"/>
                    </a:cubicBezTo>
                    <a:cubicBezTo>
                      <a:pt x="1601877" y="1094334"/>
                      <a:pt x="1479572" y="1128689"/>
                      <a:pt x="1357267" y="1162586"/>
                    </a:cubicBezTo>
                    <a:cubicBezTo>
                      <a:pt x="1261072" y="1189154"/>
                      <a:pt x="1164877" y="1215723"/>
                      <a:pt x="1068682" y="1242291"/>
                    </a:cubicBezTo>
                    <a:cubicBezTo>
                      <a:pt x="943628" y="1276646"/>
                      <a:pt x="819033" y="1311002"/>
                      <a:pt x="693979" y="1345815"/>
                    </a:cubicBezTo>
                    <a:cubicBezTo>
                      <a:pt x="687566" y="1347647"/>
                      <a:pt x="681611" y="1349021"/>
                      <a:pt x="676114" y="1353144"/>
                    </a:cubicBezTo>
                    <a:cubicBezTo>
                      <a:pt x="661914" y="1361847"/>
                      <a:pt x="644965" y="1359557"/>
                      <a:pt x="629849" y="1360931"/>
                    </a:cubicBezTo>
                    <a:cubicBezTo>
                      <a:pt x="594119" y="1363680"/>
                      <a:pt x="561138" y="1376048"/>
                      <a:pt x="527241" y="1385667"/>
                    </a:cubicBezTo>
                    <a:cubicBezTo>
                      <a:pt x="522660" y="1387041"/>
                      <a:pt x="519453" y="1389790"/>
                      <a:pt x="516705" y="1393454"/>
                    </a:cubicBezTo>
                    <a:cubicBezTo>
                      <a:pt x="486472" y="1434681"/>
                      <a:pt x="457156" y="1476365"/>
                      <a:pt x="429213" y="1521257"/>
                    </a:cubicBezTo>
                    <a:cubicBezTo>
                      <a:pt x="457156" y="1513469"/>
                      <a:pt x="482808" y="1506598"/>
                      <a:pt x="510292" y="1509347"/>
                    </a:cubicBezTo>
                    <a:cubicBezTo>
                      <a:pt x="514873" y="1509805"/>
                      <a:pt x="518537" y="1507056"/>
                      <a:pt x="522202" y="1503850"/>
                    </a:cubicBezTo>
                    <a:cubicBezTo>
                      <a:pt x="593203" y="1442926"/>
                      <a:pt x="675198" y="1405364"/>
                      <a:pt x="767270" y="1387958"/>
                    </a:cubicBezTo>
                    <a:cubicBezTo>
                      <a:pt x="938131" y="1363222"/>
                      <a:pt x="1078759" y="1441094"/>
                      <a:pt x="1080592" y="1444300"/>
                    </a:cubicBezTo>
                    <a:cubicBezTo>
                      <a:pt x="1110366" y="1463998"/>
                      <a:pt x="1140599" y="1481862"/>
                      <a:pt x="1167167" y="1506140"/>
                    </a:cubicBezTo>
                    <a:cubicBezTo>
                      <a:pt x="1172664" y="1511179"/>
                      <a:pt x="1177703" y="1516218"/>
                      <a:pt x="1182742" y="1521715"/>
                    </a:cubicBezTo>
                    <a:cubicBezTo>
                      <a:pt x="1178619" y="1526295"/>
                      <a:pt x="1173580" y="1524005"/>
                      <a:pt x="1168999" y="1523547"/>
                    </a:cubicBezTo>
                    <a:cubicBezTo>
                      <a:pt x="1137393" y="1519424"/>
                      <a:pt x="1106244" y="1517592"/>
                      <a:pt x="1074637" y="1525837"/>
                    </a:cubicBezTo>
                    <a:cubicBezTo>
                      <a:pt x="1066391" y="1527211"/>
                      <a:pt x="1057688" y="1527211"/>
                      <a:pt x="1049443" y="1527211"/>
                    </a:cubicBezTo>
                    <a:cubicBezTo>
                      <a:pt x="973403" y="1527211"/>
                      <a:pt x="897363" y="1526753"/>
                      <a:pt x="821323" y="1527211"/>
                    </a:cubicBezTo>
                    <a:cubicBezTo>
                      <a:pt x="724212" y="1528128"/>
                      <a:pt x="626642" y="1521715"/>
                      <a:pt x="529531" y="1524005"/>
                    </a:cubicBezTo>
                    <a:cubicBezTo>
                      <a:pt x="524950" y="1524005"/>
                      <a:pt x="520828" y="1522631"/>
                      <a:pt x="516247" y="1523547"/>
                    </a:cubicBezTo>
                    <a:cubicBezTo>
                      <a:pt x="506169" y="1528128"/>
                      <a:pt x="495634" y="1524463"/>
                      <a:pt x="485556" y="1525837"/>
                    </a:cubicBezTo>
                    <a:cubicBezTo>
                      <a:pt x="461737" y="1529044"/>
                      <a:pt x="438833" y="1535457"/>
                      <a:pt x="416387" y="1542786"/>
                    </a:cubicBezTo>
                    <a:cubicBezTo>
                      <a:pt x="410432" y="1544618"/>
                      <a:pt x="407684" y="1548741"/>
                      <a:pt x="404935" y="1553322"/>
                    </a:cubicBezTo>
                    <a:cubicBezTo>
                      <a:pt x="345844" y="1649975"/>
                      <a:pt x="294998" y="1750750"/>
                      <a:pt x="259727" y="1858397"/>
                    </a:cubicBezTo>
                    <a:cubicBezTo>
                      <a:pt x="254230" y="1874888"/>
                      <a:pt x="254230" y="1874888"/>
                      <a:pt x="272095" y="1875346"/>
                    </a:cubicBezTo>
                    <a:cubicBezTo>
                      <a:pt x="280798" y="1875804"/>
                      <a:pt x="289960" y="1875804"/>
                      <a:pt x="298663" y="1876262"/>
                    </a:cubicBezTo>
                    <a:cubicBezTo>
                      <a:pt x="299121" y="1876262"/>
                      <a:pt x="299579" y="1876720"/>
                      <a:pt x="301869" y="1877636"/>
                    </a:cubicBezTo>
                    <a:cubicBezTo>
                      <a:pt x="284005" y="1890462"/>
                      <a:pt x="267056" y="1902830"/>
                      <a:pt x="250107" y="1914740"/>
                    </a:cubicBezTo>
                    <a:cubicBezTo>
                      <a:pt x="244152" y="1918863"/>
                      <a:pt x="240030" y="1923443"/>
                      <a:pt x="238197" y="1930773"/>
                    </a:cubicBezTo>
                    <a:cubicBezTo>
                      <a:pt x="215752" y="2022845"/>
                      <a:pt x="206132" y="2116292"/>
                      <a:pt x="206590" y="2211113"/>
                    </a:cubicBezTo>
                    <a:cubicBezTo>
                      <a:pt x="206590" y="2212029"/>
                      <a:pt x="207049" y="2212945"/>
                      <a:pt x="207965" y="2215235"/>
                    </a:cubicBezTo>
                    <a:cubicBezTo>
                      <a:pt x="219416" y="2208364"/>
                      <a:pt x="230410" y="2201951"/>
                      <a:pt x="244610" y="2193248"/>
                    </a:cubicBezTo>
                    <a:cubicBezTo>
                      <a:pt x="233159" y="2223022"/>
                      <a:pt x="223539" y="2249133"/>
                      <a:pt x="213003" y="2275243"/>
                    </a:cubicBezTo>
                    <a:cubicBezTo>
                      <a:pt x="208423" y="2286695"/>
                      <a:pt x="206590" y="2297688"/>
                      <a:pt x="207049" y="2310056"/>
                    </a:cubicBezTo>
                    <a:cubicBezTo>
                      <a:pt x="207965" y="2337999"/>
                      <a:pt x="207965" y="2365483"/>
                      <a:pt x="208423" y="2393425"/>
                    </a:cubicBezTo>
                    <a:cubicBezTo>
                      <a:pt x="208881" y="2401212"/>
                      <a:pt x="202926" y="2402129"/>
                      <a:pt x="197887" y="2402587"/>
                    </a:cubicBezTo>
                    <a:cubicBezTo>
                      <a:pt x="185977" y="2403045"/>
                      <a:pt x="174525" y="2404419"/>
                      <a:pt x="162616" y="2401670"/>
                    </a:cubicBezTo>
                    <a:cubicBezTo>
                      <a:pt x="161241" y="2401212"/>
                      <a:pt x="159867" y="2400296"/>
                      <a:pt x="158493" y="2398922"/>
                    </a:cubicBezTo>
                    <a:cubicBezTo>
                      <a:pt x="156203" y="2395258"/>
                      <a:pt x="155744" y="2391593"/>
                      <a:pt x="155744" y="2387470"/>
                    </a:cubicBezTo>
                    <a:cubicBezTo>
                      <a:pt x="154828" y="2319676"/>
                      <a:pt x="150706" y="2251423"/>
                      <a:pt x="152538" y="2183628"/>
                    </a:cubicBezTo>
                    <a:cubicBezTo>
                      <a:pt x="156203" y="2069110"/>
                      <a:pt x="172693" y="1956425"/>
                      <a:pt x="208881" y="1846946"/>
                    </a:cubicBezTo>
                    <a:cubicBezTo>
                      <a:pt x="233617" y="1772280"/>
                      <a:pt x="264766" y="1700363"/>
                      <a:pt x="301411" y="1630736"/>
                    </a:cubicBezTo>
                    <a:cubicBezTo>
                      <a:pt x="307824" y="1618826"/>
                      <a:pt x="309199" y="1607832"/>
                      <a:pt x="305076" y="1595006"/>
                    </a:cubicBezTo>
                    <a:cubicBezTo>
                      <a:pt x="298205" y="1573019"/>
                      <a:pt x="293624" y="1550573"/>
                      <a:pt x="290876" y="1528128"/>
                    </a:cubicBezTo>
                    <a:cubicBezTo>
                      <a:pt x="289501" y="1518508"/>
                      <a:pt x="285837" y="1511637"/>
                      <a:pt x="278508" y="1505224"/>
                    </a:cubicBezTo>
                    <a:cubicBezTo>
                      <a:pt x="219416" y="1455294"/>
                      <a:pt x="170403" y="1397577"/>
                      <a:pt x="127802" y="1332989"/>
                    </a:cubicBezTo>
                    <a:cubicBezTo>
                      <a:pt x="103524" y="1296343"/>
                      <a:pt x="82911" y="1257865"/>
                      <a:pt x="65046" y="1218013"/>
                    </a:cubicBezTo>
                    <a:cubicBezTo>
                      <a:pt x="47181" y="1175870"/>
                      <a:pt x="0" y="972944"/>
                      <a:pt x="0" y="870336"/>
                    </a:cubicBezTo>
                    <a:cubicBezTo>
                      <a:pt x="4123" y="704514"/>
                      <a:pt x="54511" y="554267"/>
                      <a:pt x="149790" y="418678"/>
                    </a:cubicBezTo>
                    <a:cubicBezTo>
                      <a:pt x="155286" y="411348"/>
                      <a:pt x="155286" y="411348"/>
                      <a:pt x="161699" y="410890"/>
                    </a:cubicBezTo>
                    <a:cubicBezTo>
                      <a:pt x="169028" y="452117"/>
                      <a:pt x="173151" y="493343"/>
                      <a:pt x="178190" y="534570"/>
                    </a:cubicBezTo>
                    <a:cubicBezTo>
                      <a:pt x="205216" y="750780"/>
                      <a:pt x="232701" y="966532"/>
                      <a:pt x="259269" y="1182741"/>
                    </a:cubicBezTo>
                    <a:cubicBezTo>
                      <a:pt x="271637" y="1283975"/>
                      <a:pt x="284463" y="1385667"/>
                      <a:pt x="297289" y="1486901"/>
                    </a:cubicBezTo>
                    <a:cubicBezTo>
                      <a:pt x="298205" y="1492398"/>
                      <a:pt x="298663" y="1497895"/>
                      <a:pt x="301869" y="1502476"/>
                    </a:cubicBezTo>
                    <a:cubicBezTo>
                      <a:pt x="308282" y="1511179"/>
                      <a:pt x="309199" y="1521715"/>
                      <a:pt x="310573" y="1532250"/>
                    </a:cubicBezTo>
                    <a:cubicBezTo>
                      <a:pt x="313321" y="1550573"/>
                      <a:pt x="317444" y="1568438"/>
                      <a:pt x="322483" y="1587677"/>
                    </a:cubicBezTo>
                    <a:cubicBezTo>
                      <a:pt x="334392" y="1570728"/>
                      <a:pt x="342638" y="1553322"/>
                      <a:pt x="352715" y="1536831"/>
                    </a:cubicBezTo>
                    <a:cubicBezTo>
                      <a:pt x="407684" y="1445675"/>
                      <a:pt x="469524" y="1359099"/>
                      <a:pt x="534570" y="1275272"/>
                    </a:cubicBezTo>
                    <a:cubicBezTo>
                      <a:pt x="544647" y="1261988"/>
                      <a:pt x="546938" y="1249162"/>
                      <a:pt x="542815" y="1234045"/>
                    </a:cubicBezTo>
                    <a:cubicBezTo>
                      <a:pt x="535028" y="1205645"/>
                      <a:pt x="523576" y="1177703"/>
                      <a:pt x="523576" y="1148386"/>
                    </a:cubicBezTo>
                    <a:cubicBezTo>
                      <a:pt x="523576" y="1118611"/>
                      <a:pt x="508002" y="1099830"/>
                      <a:pt x="490595" y="1080133"/>
                    </a:cubicBezTo>
                    <a:cubicBezTo>
                      <a:pt x="475937" y="1063643"/>
                      <a:pt x="461737" y="1046236"/>
                      <a:pt x="450743" y="1026539"/>
                    </a:cubicBezTo>
                    <a:cubicBezTo>
                      <a:pt x="371954" y="888201"/>
                      <a:pt x="307824" y="726044"/>
                      <a:pt x="306450" y="553809"/>
                    </a:cubicBezTo>
                    <a:cubicBezTo>
                      <a:pt x="309657" y="344928"/>
                      <a:pt x="382032" y="163532"/>
                      <a:pt x="522660" y="9161"/>
                    </a:cubicBezTo>
                    <a:cubicBezTo>
                      <a:pt x="524492" y="6871"/>
                      <a:pt x="525867" y="4581"/>
                      <a:pt x="527699" y="2290"/>
                    </a:cubicBezTo>
                    <a:cubicBezTo>
                      <a:pt x="527699" y="0"/>
                      <a:pt x="528615" y="0"/>
                      <a:pt x="529989" y="0"/>
                    </a:cubicBezTo>
                    <a:close/>
                  </a:path>
                </a:pathLst>
              </a:custGeom>
              <a:solidFill>
                <a:srgbClr val="A5A5A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Freeform: Shape 77">
                <a:extLst>
                  <a:ext uri="{FF2B5EF4-FFF2-40B4-BE49-F238E27FC236}">
                    <a16:creationId xmlns:a16="http://schemas.microsoft.com/office/drawing/2014/main" xmlns="" id="{A9D36220-A765-40F5-8B42-0479818D1583}"/>
                  </a:ext>
                </a:extLst>
              </p:cNvPr>
              <p:cNvSpPr/>
              <p:nvPr/>
            </p:nvSpPr>
            <p:spPr>
              <a:xfrm>
                <a:off x="6109274" y="2001482"/>
                <a:ext cx="395202" cy="1453126"/>
              </a:xfrm>
              <a:custGeom>
                <a:avLst/>
                <a:gdLst>
                  <a:gd name="connsiteX0" fmla="*/ 142932 w 297746"/>
                  <a:gd name="connsiteY0" fmla="*/ 1094334 h 1094791"/>
                  <a:gd name="connsiteX1" fmla="*/ 134229 w 297746"/>
                  <a:gd name="connsiteY1" fmla="*/ 1086546 h 1094791"/>
                  <a:gd name="connsiteX2" fmla="*/ 119112 w 297746"/>
                  <a:gd name="connsiteY2" fmla="*/ 957370 h 1094791"/>
                  <a:gd name="connsiteX3" fmla="*/ 102164 w 297746"/>
                  <a:gd name="connsiteY3" fmla="*/ 826820 h 1094791"/>
                  <a:gd name="connsiteX4" fmla="*/ 89338 w 297746"/>
                  <a:gd name="connsiteY4" fmla="*/ 722837 h 1094791"/>
                  <a:gd name="connsiteX5" fmla="*/ 75596 w 297746"/>
                  <a:gd name="connsiteY5" fmla="*/ 612900 h 1094791"/>
                  <a:gd name="connsiteX6" fmla="*/ 62770 w 297746"/>
                  <a:gd name="connsiteY6" fmla="*/ 507085 h 1094791"/>
                  <a:gd name="connsiteX7" fmla="*/ 49027 w 297746"/>
                  <a:gd name="connsiteY7" fmla="*/ 398522 h 1094791"/>
                  <a:gd name="connsiteX8" fmla="*/ 35743 w 297746"/>
                  <a:gd name="connsiteY8" fmla="*/ 291334 h 1094791"/>
                  <a:gd name="connsiteX9" fmla="*/ 25666 w 297746"/>
                  <a:gd name="connsiteY9" fmla="*/ 212087 h 1094791"/>
                  <a:gd name="connsiteX10" fmla="*/ 11924 w 297746"/>
                  <a:gd name="connsiteY10" fmla="*/ 100776 h 1094791"/>
                  <a:gd name="connsiteX11" fmla="*/ 1388 w 297746"/>
                  <a:gd name="connsiteY11" fmla="*/ 20155 h 1094791"/>
                  <a:gd name="connsiteX12" fmla="*/ 2762 w 297746"/>
                  <a:gd name="connsiteY12" fmla="*/ 0 h 1094791"/>
                  <a:gd name="connsiteX13" fmla="*/ 146597 w 297746"/>
                  <a:gd name="connsiteY13" fmla="*/ 154370 h 1094791"/>
                  <a:gd name="connsiteX14" fmla="*/ 255618 w 297746"/>
                  <a:gd name="connsiteY14" fmla="*/ 370580 h 1094791"/>
                  <a:gd name="connsiteX15" fmla="*/ 289973 w 297746"/>
                  <a:gd name="connsiteY15" fmla="*/ 532279 h 1094791"/>
                  <a:gd name="connsiteX16" fmla="*/ 295928 w 297746"/>
                  <a:gd name="connsiteY16" fmla="*/ 617939 h 1094791"/>
                  <a:gd name="connsiteX17" fmla="*/ 299135 w 297746"/>
                  <a:gd name="connsiteY17" fmla="*/ 663288 h 1094791"/>
                  <a:gd name="connsiteX18" fmla="*/ 221721 w 297746"/>
                  <a:gd name="connsiteY18" fmla="*/ 970196 h 1094791"/>
                  <a:gd name="connsiteX19" fmla="*/ 158507 w 297746"/>
                  <a:gd name="connsiteY19" fmla="*/ 1081508 h 1094791"/>
                  <a:gd name="connsiteX20" fmla="*/ 142932 w 297746"/>
                  <a:gd name="connsiteY20" fmla="*/ 1094334 h 1094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7746" h="1094791">
                    <a:moveTo>
                      <a:pt x="142932" y="1094334"/>
                    </a:moveTo>
                    <a:cubicBezTo>
                      <a:pt x="135145" y="1097082"/>
                      <a:pt x="134687" y="1090669"/>
                      <a:pt x="134229" y="1086546"/>
                    </a:cubicBezTo>
                    <a:cubicBezTo>
                      <a:pt x="129190" y="1043488"/>
                      <a:pt x="124151" y="1000429"/>
                      <a:pt x="119112" y="957370"/>
                    </a:cubicBezTo>
                    <a:cubicBezTo>
                      <a:pt x="113616" y="913853"/>
                      <a:pt x="107661" y="870336"/>
                      <a:pt x="102164" y="826820"/>
                    </a:cubicBezTo>
                    <a:cubicBezTo>
                      <a:pt x="97583" y="792006"/>
                      <a:pt x="93918" y="757193"/>
                      <a:pt x="89338" y="722837"/>
                    </a:cubicBezTo>
                    <a:cubicBezTo>
                      <a:pt x="84757" y="686192"/>
                      <a:pt x="80176" y="649546"/>
                      <a:pt x="75596" y="612900"/>
                    </a:cubicBezTo>
                    <a:cubicBezTo>
                      <a:pt x="71015" y="577629"/>
                      <a:pt x="66892" y="542357"/>
                      <a:pt x="62770" y="507085"/>
                    </a:cubicBezTo>
                    <a:cubicBezTo>
                      <a:pt x="58189" y="470898"/>
                      <a:pt x="53608" y="434710"/>
                      <a:pt x="49027" y="398522"/>
                    </a:cubicBezTo>
                    <a:cubicBezTo>
                      <a:pt x="44447" y="362793"/>
                      <a:pt x="40324" y="327063"/>
                      <a:pt x="35743" y="291334"/>
                    </a:cubicBezTo>
                    <a:cubicBezTo>
                      <a:pt x="32537" y="264766"/>
                      <a:pt x="28872" y="238655"/>
                      <a:pt x="25666" y="212087"/>
                    </a:cubicBezTo>
                    <a:cubicBezTo>
                      <a:pt x="21085" y="174983"/>
                      <a:pt x="16504" y="137880"/>
                      <a:pt x="11924" y="100776"/>
                    </a:cubicBezTo>
                    <a:cubicBezTo>
                      <a:pt x="8717" y="73750"/>
                      <a:pt x="5053" y="47181"/>
                      <a:pt x="1388" y="20155"/>
                    </a:cubicBezTo>
                    <a:cubicBezTo>
                      <a:pt x="472" y="13284"/>
                      <a:pt x="-1819" y="6413"/>
                      <a:pt x="2762" y="0"/>
                    </a:cubicBezTo>
                    <a:cubicBezTo>
                      <a:pt x="58189" y="44433"/>
                      <a:pt x="105370" y="96653"/>
                      <a:pt x="146597" y="154370"/>
                    </a:cubicBezTo>
                    <a:cubicBezTo>
                      <a:pt x="193778" y="220791"/>
                      <a:pt x="229966" y="293166"/>
                      <a:pt x="255618" y="370580"/>
                    </a:cubicBezTo>
                    <a:cubicBezTo>
                      <a:pt x="273025" y="423258"/>
                      <a:pt x="284476" y="476853"/>
                      <a:pt x="289973" y="532279"/>
                    </a:cubicBezTo>
                    <a:cubicBezTo>
                      <a:pt x="292722" y="560680"/>
                      <a:pt x="295928" y="589080"/>
                      <a:pt x="295928" y="617939"/>
                    </a:cubicBezTo>
                    <a:cubicBezTo>
                      <a:pt x="302799" y="632597"/>
                      <a:pt x="300051" y="648630"/>
                      <a:pt x="299135" y="663288"/>
                    </a:cubicBezTo>
                    <a:cubicBezTo>
                      <a:pt x="292722" y="770477"/>
                      <a:pt x="268444" y="873085"/>
                      <a:pt x="221721" y="970196"/>
                    </a:cubicBezTo>
                    <a:cubicBezTo>
                      <a:pt x="202940" y="1008674"/>
                      <a:pt x="183242" y="1046236"/>
                      <a:pt x="158507" y="1081508"/>
                    </a:cubicBezTo>
                    <a:cubicBezTo>
                      <a:pt x="153926" y="1087004"/>
                      <a:pt x="151636" y="1094334"/>
                      <a:pt x="142932" y="1094334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Freeform: Shape 78">
                <a:extLst>
                  <a:ext uri="{FF2B5EF4-FFF2-40B4-BE49-F238E27FC236}">
                    <a16:creationId xmlns:a16="http://schemas.microsoft.com/office/drawing/2014/main" xmlns="" id="{7AD13BCA-A506-40CE-B984-72D13FBC8917}"/>
                  </a:ext>
                </a:extLst>
              </p:cNvPr>
              <p:cNvSpPr/>
              <p:nvPr/>
            </p:nvSpPr>
            <p:spPr>
              <a:xfrm>
                <a:off x="6582926" y="3472535"/>
                <a:ext cx="881603" cy="182401"/>
              </a:xfrm>
              <a:custGeom>
                <a:avLst/>
                <a:gdLst>
                  <a:gd name="connsiteX0" fmla="*/ 0 w 664204"/>
                  <a:gd name="connsiteY0" fmla="*/ 4817 h 137421"/>
                  <a:gd name="connsiteX1" fmla="*/ 14658 w 664204"/>
                  <a:gd name="connsiteY1" fmla="*/ 694 h 137421"/>
                  <a:gd name="connsiteX2" fmla="*/ 163532 w 664204"/>
                  <a:gd name="connsiteY2" fmla="*/ 1152 h 137421"/>
                  <a:gd name="connsiteX3" fmla="*/ 560680 w 664204"/>
                  <a:gd name="connsiteY3" fmla="*/ 3900 h 137421"/>
                  <a:gd name="connsiteX4" fmla="*/ 662372 w 664204"/>
                  <a:gd name="connsiteY4" fmla="*/ 5733 h 137421"/>
                  <a:gd name="connsiteX5" fmla="*/ 664662 w 664204"/>
                  <a:gd name="connsiteY5" fmla="*/ 8939 h 137421"/>
                  <a:gd name="connsiteX6" fmla="*/ 390735 w 664204"/>
                  <a:gd name="connsiteY6" fmla="*/ 134451 h 137421"/>
                  <a:gd name="connsiteX7" fmla="*/ 0 w 664204"/>
                  <a:gd name="connsiteY7" fmla="*/ 4817 h 137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4204" h="137421">
                    <a:moveTo>
                      <a:pt x="0" y="4817"/>
                    </a:moveTo>
                    <a:cubicBezTo>
                      <a:pt x="3665" y="-1138"/>
                      <a:pt x="9619" y="694"/>
                      <a:pt x="14658" y="694"/>
                    </a:cubicBezTo>
                    <a:cubicBezTo>
                      <a:pt x="64130" y="694"/>
                      <a:pt x="114060" y="-1138"/>
                      <a:pt x="163532" y="1152"/>
                    </a:cubicBezTo>
                    <a:cubicBezTo>
                      <a:pt x="295914" y="6649"/>
                      <a:pt x="428297" y="2068"/>
                      <a:pt x="560680" y="3900"/>
                    </a:cubicBezTo>
                    <a:cubicBezTo>
                      <a:pt x="594577" y="1610"/>
                      <a:pt x="628475" y="694"/>
                      <a:pt x="662372" y="5733"/>
                    </a:cubicBezTo>
                    <a:cubicBezTo>
                      <a:pt x="664204" y="6191"/>
                      <a:pt x="664204" y="7565"/>
                      <a:pt x="664662" y="8939"/>
                    </a:cubicBezTo>
                    <a:cubicBezTo>
                      <a:pt x="587248" y="80856"/>
                      <a:pt x="495634" y="123457"/>
                      <a:pt x="390735" y="134451"/>
                    </a:cubicBezTo>
                    <a:cubicBezTo>
                      <a:pt x="241862" y="150483"/>
                      <a:pt x="111311" y="105592"/>
                      <a:pt x="0" y="4817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Freeform: Shape 79">
                <a:extLst>
                  <a:ext uri="{FF2B5EF4-FFF2-40B4-BE49-F238E27FC236}">
                    <a16:creationId xmlns:a16="http://schemas.microsoft.com/office/drawing/2014/main" xmlns="" id="{A51CAC59-B44E-4A7D-9F89-2C6DD19BF7D2}"/>
                  </a:ext>
                </a:extLst>
              </p:cNvPr>
              <p:cNvSpPr/>
              <p:nvPr/>
            </p:nvSpPr>
            <p:spPr>
              <a:xfrm>
                <a:off x="6602971" y="1467048"/>
                <a:ext cx="291841" cy="1465286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: Shape 80">
                <a:extLst>
                  <a:ext uri="{FF2B5EF4-FFF2-40B4-BE49-F238E27FC236}">
                    <a16:creationId xmlns:a16="http://schemas.microsoft.com/office/drawing/2014/main" xmlns="" id="{E68B2AD5-C89E-45EE-B77B-FDE5A41DB3FE}"/>
                  </a:ext>
                </a:extLst>
              </p:cNvPr>
              <p:cNvSpPr/>
              <p:nvPr/>
            </p:nvSpPr>
            <p:spPr>
              <a:xfrm rot="2335388">
                <a:off x="7215700" y="1773625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: Shape 81">
                <a:extLst>
                  <a:ext uri="{FF2B5EF4-FFF2-40B4-BE49-F238E27FC236}">
                    <a16:creationId xmlns:a16="http://schemas.microsoft.com/office/drawing/2014/main" xmlns="" id="{535AA5C7-CCE0-4063-9698-3C2015E5BF91}"/>
                  </a:ext>
                </a:extLst>
              </p:cNvPr>
              <p:cNvSpPr/>
              <p:nvPr/>
            </p:nvSpPr>
            <p:spPr>
              <a:xfrm rot="2330257" flipH="1">
                <a:off x="6990633" y="1614204"/>
                <a:ext cx="291842" cy="1465287"/>
              </a:xfrm>
              <a:custGeom>
                <a:avLst/>
                <a:gdLst>
                  <a:gd name="connsiteX0" fmla="*/ 2764 w 219874"/>
                  <a:gd name="connsiteY0" fmla="*/ 1105785 h 1103953"/>
                  <a:gd name="connsiteX1" fmla="*/ 473 w 219874"/>
                  <a:gd name="connsiteY1" fmla="*/ 1090211 h 1103953"/>
                  <a:gd name="connsiteX2" fmla="*/ 473 w 219874"/>
                  <a:gd name="connsiteY2" fmla="*/ 16949 h 1103953"/>
                  <a:gd name="connsiteX3" fmla="*/ 3680 w 219874"/>
                  <a:gd name="connsiteY3" fmla="*/ 0 h 1103953"/>
                  <a:gd name="connsiteX4" fmla="*/ 143392 w 219874"/>
                  <a:gd name="connsiteY4" fmla="*/ 203842 h 1103953"/>
                  <a:gd name="connsiteX5" fmla="*/ 220348 w 219874"/>
                  <a:gd name="connsiteY5" fmla="*/ 604197 h 1103953"/>
                  <a:gd name="connsiteX6" fmla="*/ 2764 w 219874"/>
                  <a:gd name="connsiteY6" fmla="*/ 1105785 h 1103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9874" h="1103953">
                    <a:moveTo>
                      <a:pt x="2764" y="1105785"/>
                    </a:moveTo>
                    <a:cubicBezTo>
                      <a:pt x="-1359" y="1101205"/>
                      <a:pt x="473" y="1095250"/>
                      <a:pt x="473" y="1090211"/>
                    </a:cubicBezTo>
                    <a:cubicBezTo>
                      <a:pt x="473" y="732457"/>
                      <a:pt x="473" y="374703"/>
                      <a:pt x="473" y="16949"/>
                    </a:cubicBezTo>
                    <a:cubicBezTo>
                      <a:pt x="473" y="11452"/>
                      <a:pt x="-1817" y="5039"/>
                      <a:pt x="3680" y="0"/>
                    </a:cubicBezTo>
                    <a:cubicBezTo>
                      <a:pt x="61855" y="60007"/>
                      <a:pt x="107662" y="128718"/>
                      <a:pt x="143392" y="203842"/>
                    </a:cubicBezTo>
                    <a:cubicBezTo>
                      <a:pt x="203857" y="330728"/>
                      <a:pt x="229967" y="464485"/>
                      <a:pt x="220348" y="604197"/>
                    </a:cubicBezTo>
                    <a:cubicBezTo>
                      <a:pt x="207064" y="797045"/>
                      <a:pt x="134230" y="964241"/>
                      <a:pt x="2764" y="1105785"/>
                    </a:cubicBezTo>
                    <a:close/>
                  </a:path>
                </a:pathLst>
              </a:custGeom>
              <a:solidFill>
                <a:srgbClr val="A5A5A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0" name="Group 71">
              <a:extLst>
                <a:ext uri="{FF2B5EF4-FFF2-40B4-BE49-F238E27FC236}">
                  <a16:creationId xmlns:a16="http://schemas.microsoft.com/office/drawing/2014/main" xmlns="" id="{ED4DD565-5A68-41EB-8CDD-18A5C6036F4C}"/>
                </a:ext>
              </a:extLst>
            </p:cNvPr>
            <p:cNvGrpSpPr/>
            <p:nvPr/>
          </p:nvGrpSpPr>
          <p:grpSpPr>
            <a:xfrm>
              <a:off x="592728" y="5533167"/>
              <a:ext cx="1616244" cy="1380262"/>
              <a:chOff x="4983166" y="4633683"/>
              <a:chExt cx="2207049" cy="1884808"/>
            </a:xfrm>
          </p:grpSpPr>
          <p:sp>
            <p:nvSpPr>
              <p:cNvPr id="21" name="Freeform: Shape 72">
                <a:extLst>
                  <a:ext uri="{FF2B5EF4-FFF2-40B4-BE49-F238E27FC236}">
                    <a16:creationId xmlns:a16="http://schemas.microsoft.com/office/drawing/2014/main" xmlns="" id="{0884419C-B1F9-4A61-9143-2E244906C1A8}"/>
                  </a:ext>
                </a:extLst>
              </p:cNvPr>
              <p:cNvSpPr/>
              <p:nvPr/>
            </p:nvSpPr>
            <p:spPr>
              <a:xfrm>
                <a:off x="4983166" y="4633683"/>
                <a:ext cx="2207049" cy="1884808"/>
              </a:xfrm>
              <a:custGeom>
                <a:avLst/>
                <a:gdLst>
                  <a:gd name="connsiteX0" fmla="*/ 1539660 w 1662800"/>
                  <a:gd name="connsiteY0" fmla="*/ 2629 h 1420022"/>
                  <a:gd name="connsiteX1" fmla="*/ 847514 w 1662800"/>
                  <a:gd name="connsiteY1" fmla="*/ 1713 h 1420022"/>
                  <a:gd name="connsiteX2" fmla="*/ 110934 w 1662800"/>
                  <a:gd name="connsiteY2" fmla="*/ 4003 h 1420022"/>
                  <a:gd name="connsiteX3" fmla="*/ 81 w 1662800"/>
                  <a:gd name="connsiteY3" fmla="*/ 133638 h 1420022"/>
                  <a:gd name="connsiteX4" fmla="*/ 120554 w 1662800"/>
                  <a:gd name="connsiteY4" fmla="*/ 249988 h 1420022"/>
                  <a:gd name="connsiteX5" fmla="*/ 180103 w 1662800"/>
                  <a:gd name="connsiteY5" fmla="*/ 258233 h 1420022"/>
                  <a:gd name="connsiteX6" fmla="*/ 180103 w 1662800"/>
                  <a:gd name="connsiteY6" fmla="*/ 258233 h 1420022"/>
                  <a:gd name="connsiteX7" fmla="*/ 180103 w 1662800"/>
                  <a:gd name="connsiteY7" fmla="*/ 258233 h 1420022"/>
                  <a:gd name="connsiteX8" fmla="*/ 218581 w 1662800"/>
                  <a:gd name="connsiteY8" fmla="*/ 1255913 h 1420022"/>
                  <a:gd name="connsiteX9" fmla="*/ 367454 w 1662800"/>
                  <a:gd name="connsiteY9" fmla="*/ 1419445 h 1420022"/>
                  <a:gd name="connsiteX10" fmla="*/ 1279475 w 1662800"/>
                  <a:gd name="connsiteY10" fmla="*/ 1420819 h 1420022"/>
                  <a:gd name="connsiteX11" fmla="*/ 1443465 w 1662800"/>
                  <a:gd name="connsiteY11" fmla="*/ 1264617 h 1420022"/>
                  <a:gd name="connsiteX12" fmla="*/ 1483775 w 1662800"/>
                  <a:gd name="connsiteY12" fmla="*/ 249988 h 1420022"/>
                  <a:gd name="connsiteX13" fmla="*/ 1544699 w 1662800"/>
                  <a:gd name="connsiteY13" fmla="*/ 250446 h 1420022"/>
                  <a:gd name="connsiteX14" fmla="*/ 1664256 w 1662800"/>
                  <a:gd name="connsiteY14" fmla="*/ 129515 h 1420022"/>
                  <a:gd name="connsiteX15" fmla="*/ 1539660 w 1662800"/>
                  <a:gd name="connsiteY15" fmla="*/ 2629 h 142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2800" h="1420022">
                    <a:moveTo>
                      <a:pt x="1539660" y="2629"/>
                    </a:moveTo>
                    <a:cubicBezTo>
                      <a:pt x="1490646" y="1713"/>
                      <a:pt x="847514" y="1713"/>
                      <a:pt x="847514" y="1713"/>
                    </a:cubicBezTo>
                    <a:cubicBezTo>
                      <a:pt x="841559" y="-2868"/>
                      <a:pt x="120095" y="3087"/>
                      <a:pt x="110934" y="4003"/>
                    </a:cubicBezTo>
                    <a:cubicBezTo>
                      <a:pt x="44514" y="10416"/>
                      <a:pt x="-2210" y="65385"/>
                      <a:pt x="81" y="133638"/>
                    </a:cubicBezTo>
                    <a:cubicBezTo>
                      <a:pt x="2371" y="197310"/>
                      <a:pt x="55965" y="249072"/>
                      <a:pt x="120554" y="249988"/>
                    </a:cubicBezTo>
                    <a:cubicBezTo>
                      <a:pt x="137044" y="250446"/>
                      <a:pt x="181019" y="249988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80103" y="258233"/>
                      <a:pt x="180103" y="258233"/>
                      <a:pt x="180103" y="258233"/>
                    </a:cubicBezTo>
                    <a:cubicBezTo>
                      <a:pt x="179187" y="282053"/>
                      <a:pt x="213542" y="1117118"/>
                      <a:pt x="218581" y="1255913"/>
                    </a:cubicBezTo>
                    <a:cubicBezTo>
                      <a:pt x="221787" y="1343863"/>
                      <a:pt x="280421" y="1410742"/>
                      <a:pt x="367454" y="1419445"/>
                    </a:cubicBezTo>
                    <a:cubicBezTo>
                      <a:pt x="405932" y="1423110"/>
                      <a:pt x="1134267" y="1420819"/>
                      <a:pt x="1279475" y="1420819"/>
                    </a:cubicBezTo>
                    <a:cubicBezTo>
                      <a:pt x="1367425" y="1420819"/>
                      <a:pt x="1439800" y="1352109"/>
                      <a:pt x="1443465" y="1264617"/>
                    </a:cubicBezTo>
                    <a:cubicBezTo>
                      <a:pt x="1450794" y="1092382"/>
                      <a:pt x="1484692" y="276556"/>
                      <a:pt x="1483775" y="249988"/>
                    </a:cubicBezTo>
                    <a:cubicBezTo>
                      <a:pt x="1503931" y="249988"/>
                      <a:pt x="1524544" y="250904"/>
                      <a:pt x="1544699" y="250446"/>
                    </a:cubicBezTo>
                    <a:cubicBezTo>
                      <a:pt x="1610203" y="248614"/>
                      <a:pt x="1662882" y="195019"/>
                      <a:pt x="1664256" y="129515"/>
                    </a:cubicBezTo>
                    <a:cubicBezTo>
                      <a:pt x="1665172" y="59430"/>
                      <a:pt x="1611119" y="3545"/>
                      <a:pt x="1539660" y="2629"/>
                    </a:cubicBezTo>
                    <a:close/>
                  </a:path>
                </a:pathLst>
              </a:custGeom>
              <a:solidFill>
                <a:srgbClr val="A5A5A5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Freeform: Shape 73">
                <a:extLst>
                  <a:ext uri="{FF2B5EF4-FFF2-40B4-BE49-F238E27FC236}">
                    <a16:creationId xmlns:a16="http://schemas.microsoft.com/office/drawing/2014/main" xmlns="" id="{3335A83B-F5DB-4E64-88C9-35EA21984885}"/>
                  </a:ext>
                </a:extLst>
              </p:cNvPr>
              <p:cNvSpPr/>
              <p:nvPr/>
            </p:nvSpPr>
            <p:spPr>
              <a:xfrm>
                <a:off x="5221664" y="4967953"/>
                <a:ext cx="1726727" cy="103360"/>
              </a:xfrm>
              <a:custGeom>
                <a:avLst/>
                <a:gdLst>
                  <a:gd name="connsiteX0" fmla="*/ 1304547 w 1300924"/>
                  <a:gd name="connsiteY0" fmla="*/ 1353 h 77872"/>
                  <a:gd name="connsiteX1" fmla="*/ 1283476 w 1300924"/>
                  <a:gd name="connsiteY1" fmla="*/ 895 h 77872"/>
                  <a:gd name="connsiteX2" fmla="*/ 653169 w 1300924"/>
                  <a:gd name="connsiteY2" fmla="*/ 895 h 77872"/>
                  <a:gd name="connsiteX3" fmla="*/ 647214 w 1300924"/>
                  <a:gd name="connsiteY3" fmla="*/ 895 h 77872"/>
                  <a:gd name="connsiteX4" fmla="*/ 629808 w 1300924"/>
                  <a:gd name="connsiteY4" fmla="*/ 2269 h 77872"/>
                  <a:gd name="connsiteX5" fmla="*/ 16907 w 1300924"/>
                  <a:gd name="connsiteY5" fmla="*/ 2269 h 77872"/>
                  <a:gd name="connsiteX6" fmla="*/ 15991 w 1300924"/>
                  <a:gd name="connsiteY6" fmla="*/ 2269 h 77872"/>
                  <a:gd name="connsiteX7" fmla="*/ 15075 w 1300924"/>
                  <a:gd name="connsiteY7" fmla="*/ 437 h 77872"/>
                  <a:gd name="connsiteX8" fmla="*/ 417 w 1300924"/>
                  <a:gd name="connsiteY8" fmla="*/ 9140 h 77872"/>
                  <a:gd name="connsiteX9" fmla="*/ 3165 w 1300924"/>
                  <a:gd name="connsiteY9" fmla="*/ 80600 h 77872"/>
                  <a:gd name="connsiteX10" fmla="*/ 9120 w 1300924"/>
                  <a:gd name="connsiteY10" fmla="*/ 80600 h 77872"/>
                  <a:gd name="connsiteX11" fmla="*/ 9120 w 1300924"/>
                  <a:gd name="connsiteY11" fmla="*/ 80600 h 77872"/>
                  <a:gd name="connsiteX12" fmla="*/ 653169 w 1300924"/>
                  <a:gd name="connsiteY12" fmla="*/ 80600 h 77872"/>
                  <a:gd name="connsiteX13" fmla="*/ 1300425 w 1300924"/>
                  <a:gd name="connsiteY13" fmla="*/ 80600 h 77872"/>
                  <a:gd name="connsiteX14" fmla="*/ 1304547 w 1300924"/>
                  <a:gd name="connsiteY14" fmla="*/ 1353 h 77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00924" h="77872">
                    <a:moveTo>
                      <a:pt x="1304547" y="1353"/>
                    </a:moveTo>
                    <a:cubicBezTo>
                      <a:pt x="1297676" y="1353"/>
                      <a:pt x="1290805" y="895"/>
                      <a:pt x="1283476" y="895"/>
                    </a:cubicBezTo>
                    <a:cubicBezTo>
                      <a:pt x="1073221" y="895"/>
                      <a:pt x="863424" y="895"/>
                      <a:pt x="653169" y="895"/>
                    </a:cubicBezTo>
                    <a:cubicBezTo>
                      <a:pt x="651337" y="895"/>
                      <a:pt x="649047" y="895"/>
                      <a:pt x="647214" y="895"/>
                    </a:cubicBezTo>
                    <a:cubicBezTo>
                      <a:pt x="641717" y="3644"/>
                      <a:pt x="635304" y="2269"/>
                      <a:pt x="629808" y="2269"/>
                    </a:cubicBezTo>
                    <a:cubicBezTo>
                      <a:pt x="425508" y="2269"/>
                      <a:pt x="221207" y="2269"/>
                      <a:pt x="16907" y="2269"/>
                    </a:cubicBezTo>
                    <a:cubicBezTo>
                      <a:pt x="16449" y="2269"/>
                      <a:pt x="16449" y="2269"/>
                      <a:pt x="15991" y="2269"/>
                    </a:cubicBezTo>
                    <a:cubicBezTo>
                      <a:pt x="15991" y="1811"/>
                      <a:pt x="15991" y="1353"/>
                      <a:pt x="15075" y="437"/>
                    </a:cubicBezTo>
                    <a:cubicBezTo>
                      <a:pt x="7288" y="-1395"/>
                      <a:pt x="3165" y="2728"/>
                      <a:pt x="417" y="9140"/>
                    </a:cubicBezTo>
                    <a:cubicBezTo>
                      <a:pt x="-499" y="32960"/>
                      <a:pt x="-41" y="56780"/>
                      <a:pt x="3165" y="80600"/>
                    </a:cubicBezTo>
                    <a:cubicBezTo>
                      <a:pt x="4998" y="80600"/>
                      <a:pt x="6830" y="80600"/>
                      <a:pt x="9120" y="80600"/>
                    </a:cubicBezTo>
                    <a:cubicBezTo>
                      <a:pt x="9120" y="80600"/>
                      <a:pt x="9120" y="80600"/>
                      <a:pt x="9120" y="80600"/>
                    </a:cubicBezTo>
                    <a:cubicBezTo>
                      <a:pt x="223956" y="80600"/>
                      <a:pt x="438334" y="80600"/>
                      <a:pt x="653169" y="80600"/>
                    </a:cubicBezTo>
                    <a:cubicBezTo>
                      <a:pt x="868921" y="80600"/>
                      <a:pt x="1084673" y="80600"/>
                      <a:pt x="1300425" y="80600"/>
                    </a:cubicBezTo>
                    <a:cubicBezTo>
                      <a:pt x="1301799" y="54490"/>
                      <a:pt x="1305464" y="27922"/>
                      <a:pt x="1304547" y="1353"/>
                    </a:cubicBezTo>
                    <a:close/>
                  </a:path>
                </a:pathLst>
              </a:custGeom>
              <a:solidFill>
                <a:srgbClr val="A5A5A5">
                  <a:lumMod val="75000"/>
                </a:srgbClr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Freeform: Shape 74">
                <a:extLst>
                  <a:ext uri="{FF2B5EF4-FFF2-40B4-BE49-F238E27FC236}">
                    <a16:creationId xmlns:a16="http://schemas.microsoft.com/office/drawing/2014/main" xmlns="" id="{C04005DF-CCAF-44CA-B3DC-199615AC25A1}"/>
                  </a:ext>
                </a:extLst>
              </p:cNvPr>
              <p:cNvSpPr/>
              <p:nvPr/>
            </p:nvSpPr>
            <p:spPr>
              <a:xfrm>
                <a:off x="6022956" y="4640821"/>
                <a:ext cx="60800" cy="6080"/>
              </a:xfrm>
              <a:custGeom>
                <a:avLst/>
                <a:gdLst>
                  <a:gd name="connsiteX0" fmla="*/ 45807 w 45807"/>
                  <a:gd name="connsiteY0" fmla="*/ 458 h 0"/>
                  <a:gd name="connsiteX1" fmla="*/ 0 w 45807"/>
                  <a:gd name="connsiteY1" fmla="*/ 0 h 0"/>
                  <a:gd name="connsiteX2" fmla="*/ 45807 w 45807"/>
                  <a:gd name="connsiteY2" fmla="*/ 458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807">
                    <a:moveTo>
                      <a:pt x="45807" y="458"/>
                    </a:moveTo>
                    <a:cubicBezTo>
                      <a:pt x="30691" y="4123"/>
                      <a:pt x="15116" y="4581"/>
                      <a:pt x="0" y="0"/>
                    </a:cubicBezTo>
                    <a:cubicBezTo>
                      <a:pt x="15116" y="458"/>
                      <a:pt x="30691" y="458"/>
                      <a:pt x="45807" y="458"/>
                    </a:cubicBezTo>
                    <a:close/>
                  </a:path>
                </a:pathLst>
              </a:custGeom>
              <a:solidFill>
                <a:srgbClr val="C1531C"/>
              </a:solidFill>
              <a:ln w="45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103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Analyse d’enquête 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CODIR– 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Octobre 2022</a:t>
            </a:r>
          </a:p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6203542" y="1779533"/>
            <a:ext cx="5666785" cy="30076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BE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des répondants</a:t>
            </a:r>
            <a:r>
              <a:rPr lang="fr-B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fr-BE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618 agents</a:t>
            </a:r>
          </a:p>
          <a:p>
            <a:r>
              <a:rPr lang="fr-BE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Représentativité 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Hommes/Femmes</a:t>
            </a:r>
          </a:p>
          <a:p>
            <a:pPr lvl="1"/>
            <a:r>
              <a:rPr lang="fr-BE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Administratifs/Ouvriers</a:t>
            </a:r>
          </a:p>
          <a:p>
            <a:pPr marL="457200" lvl="1" indent="0">
              <a:buNone/>
            </a:pPr>
            <a:endParaRPr lang="fr-BE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Graphique 10"/>
          <p:cNvGraphicFramePr/>
          <p:nvPr>
            <p:extLst>
              <p:ext uri="{D42A27DB-BD31-4B8C-83A1-F6EECF244321}">
                <p14:modId xmlns:p14="http://schemas.microsoft.com/office/powerpoint/2010/main" val="3513263120"/>
              </p:ext>
            </p:extLst>
          </p:nvPr>
        </p:nvGraphicFramePr>
        <p:xfrm>
          <a:off x="381973" y="1779533"/>
          <a:ext cx="5129349" cy="401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3174226168"/>
              </p:ext>
            </p:extLst>
          </p:nvPr>
        </p:nvGraphicFramePr>
        <p:xfrm>
          <a:off x="381972" y="1779533"/>
          <a:ext cx="5129349" cy="4013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 14" descr="https://c-possible.be/wp-content/uploads/2022/05/img2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71" y="1779533"/>
            <a:ext cx="5439600" cy="427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29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13" grpId="0">
        <p:bldAsOne/>
      </p:bldGraphic>
      <p:bldGraphic spid="13" grpId="1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29d166a2-166d-40cd-bbec-25b7c3bd4248" xsi:nil="true"/>
    <MigrationWizId xmlns="29d166a2-166d-40cd-bbec-25b7c3bd4248" xsi:nil="true"/>
    <MigrationWizIdSecurityGroups xmlns="29d166a2-166d-40cd-bbec-25b7c3bd4248" xsi:nil="true"/>
    <MigrationWizIdPermissions xmlns="29d166a2-166d-40cd-bbec-25b7c3bd4248" xsi:nil="true"/>
    <MigrationWizIdDocumentLibraryPermissions xmlns="29d166a2-166d-40cd-bbec-25b7c3bd424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50394338814EB8E1F3E534417314" ma:contentTypeVersion="13" ma:contentTypeDescription="Create a new document." ma:contentTypeScope="" ma:versionID="fd1111853e3e6ed61262c1ab45eda99d">
  <xsd:schema xmlns:xsd="http://www.w3.org/2001/XMLSchema" xmlns:xs="http://www.w3.org/2001/XMLSchema" xmlns:p="http://schemas.microsoft.com/office/2006/metadata/properties" xmlns:ns3="29d166a2-166d-40cd-bbec-25b7c3bd4248" targetNamespace="http://schemas.microsoft.com/office/2006/metadata/properties" ma:root="true" ma:fieldsID="4d0e59d9941baffdf9b4d9d96ac30adc" ns3:_="">
    <xsd:import namespace="29d166a2-166d-40cd-bbec-25b7c3bd42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6a2-166d-40cd-bbec-25b7c3bd424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F794DF-1E9A-41BC-90B0-932B9F15EDE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29d166a2-166d-40cd-bbec-25b7c3bd4248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AE0433-863D-4EFF-95BB-D7A7DEE728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07373B-C4EB-45FC-99BA-8EC867DF4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19850</TotalTime>
  <Words>811</Words>
  <Application>Microsoft Office PowerPoint</Application>
  <PresentationFormat>Grand écran</PresentationFormat>
  <Paragraphs>236</Paragraphs>
  <Slides>14</Slides>
  <Notes>14</Notes>
  <HiddenSlides>1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Calibri</vt:lpstr>
      <vt:lpstr>Calibri Light</vt:lpstr>
      <vt:lpstr>Thème Office</vt:lpstr>
      <vt:lpstr>PLAN DE TRANSFORMATION</vt:lpstr>
      <vt:lpstr>Introduction</vt:lpstr>
      <vt:lpstr>1. Historique </vt:lpstr>
      <vt:lpstr>1. Historique</vt:lpstr>
      <vt:lpstr>1. Historique – Dynamique participative</vt:lpstr>
      <vt:lpstr>1. Historique – Dynamique participative</vt:lpstr>
      <vt:lpstr>1. Historique – Dynamique participative</vt:lpstr>
      <vt:lpstr>1. Historique -  5 Ambitions</vt:lpstr>
      <vt:lpstr>2. Analyse d’enquête </vt:lpstr>
      <vt:lpstr>2. Analyse d’enquête </vt:lpstr>
      <vt:lpstr>2. Analyse d’enquête </vt:lpstr>
      <vt:lpstr>2. Analyse d’enquête </vt:lpstr>
      <vt:lpstr>4. Déroulement de l’après-midi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communication</dc:title>
  <dc:creator>Martin Pepinster</dc:creator>
  <cp:lastModifiedBy>CHANTRENNE David</cp:lastModifiedBy>
  <cp:revision>199</cp:revision>
  <cp:lastPrinted>2022-09-01T14:49:42Z</cp:lastPrinted>
  <dcterms:created xsi:type="dcterms:W3CDTF">2020-12-03T13:36:22Z</dcterms:created>
  <dcterms:modified xsi:type="dcterms:W3CDTF">2022-10-18T07:38:49Z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0x010100C95F50394338814EB8E1F3E534417314</vt:lpwstr>
  </property>
</Properties>
</file>