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97" r:id="rId6"/>
    <p:sldId id="290" r:id="rId7"/>
    <p:sldId id="292" r:id="rId8"/>
    <p:sldId id="294" r:id="rId9"/>
    <p:sldId id="293" r:id="rId10"/>
    <p:sldId id="299" r:id="rId11"/>
    <p:sldId id="295" r:id="rId12"/>
    <p:sldId id="296" r:id="rId13"/>
    <p:sldId id="300" r:id="rId14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GRAVE Manon" initials="DM" lastIdx="3" clrIdx="0">
    <p:extLst>
      <p:ext uri="{19B8F6BF-5375-455C-9EA6-DF929625EA0E}">
        <p15:presenceInfo xmlns:p15="http://schemas.microsoft.com/office/powerpoint/2012/main" userId="S-1-5-21-115935926-602416253-808859367-20192" providerId="AD"/>
      </p:ext>
    </p:extLst>
  </p:cmAuthor>
  <p:cmAuthor id="2" name="ANSOTTE Géraldine" initials="AG" lastIdx="1" clrIdx="1">
    <p:extLst>
      <p:ext uri="{19B8F6BF-5375-455C-9EA6-DF929625EA0E}">
        <p15:presenceInfo xmlns:p15="http://schemas.microsoft.com/office/powerpoint/2012/main" userId="S-1-5-21-115935926-602416253-808859367-14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12E21E-F523-4D0C-99DF-843698BCF828}" v="10" dt="2020-12-03T15:05:17.9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Pepinster" userId="f4c75a45-ef00-4da5-a265-c675e70828e2" providerId="ADAL" clId="{9812E21E-F523-4D0C-99DF-843698BCF828}"/>
    <pc:docChg chg="modSld">
      <pc:chgData name="Martin Pepinster" userId="f4c75a45-ef00-4da5-a265-c675e70828e2" providerId="ADAL" clId="{9812E21E-F523-4D0C-99DF-843698BCF828}" dt="2020-12-03T15:05:17.955" v="9"/>
      <pc:docMkLst>
        <pc:docMk/>
      </pc:docMkLst>
      <pc:sldChg chg="modAnim">
        <pc:chgData name="Martin Pepinster" userId="f4c75a45-ef00-4da5-a265-c675e70828e2" providerId="ADAL" clId="{9812E21E-F523-4D0C-99DF-843698BCF828}" dt="2020-12-03T15:04:30.279" v="3"/>
        <pc:sldMkLst>
          <pc:docMk/>
          <pc:sldMk cId="3523635820" sldId="265"/>
        </pc:sldMkLst>
      </pc:sldChg>
      <pc:sldChg chg="modAnim">
        <pc:chgData name="Martin Pepinster" userId="f4c75a45-ef00-4da5-a265-c675e70828e2" providerId="ADAL" clId="{9812E21E-F523-4D0C-99DF-843698BCF828}" dt="2020-12-03T15:05:12.284" v="7"/>
        <pc:sldMkLst>
          <pc:docMk/>
          <pc:sldMk cId="2157778674" sldId="266"/>
        </pc:sldMkLst>
      </pc:sldChg>
      <pc:sldChg chg="modAnim">
        <pc:chgData name="Martin Pepinster" userId="f4c75a45-ef00-4da5-a265-c675e70828e2" providerId="ADAL" clId="{9812E21E-F523-4D0C-99DF-843698BCF828}" dt="2020-12-03T15:05:17.955" v="9"/>
        <pc:sldMkLst>
          <pc:docMk/>
          <pc:sldMk cId="284145505" sldId="26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E9800D-0C20-401F-BB3B-8EB0E52EA26A}" type="doc">
      <dgm:prSet loTypeId="urn:microsoft.com/office/officeart/2008/layout/PictureStrips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fr-BE"/>
        </a:p>
      </dgm:t>
    </dgm:pt>
    <dgm:pt modelId="{45FFFEFF-07A6-46CA-845C-B8A79652E1CF}">
      <dgm:prSet phldrT="[Texte]"/>
      <dgm:spPr/>
      <dgm:t>
        <a:bodyPr/>
        <a:lstStyle/>
        <a:p>
          <a:r>
            <a:rPr lang="fr-BE" b="1" u="sng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Formations</a:t>
          </a:r>
          <a:endParaRPr lang="fr-BE" b="1" u="sng" baseline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C53F99-07BA-4167-82B7-31578F634EC7}" type="parTrans" cxnId="{45800F52-C517-43FF-AE48-D22E955F0CED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6BA61C-DA6C-4A90-B48A-1F75DC2B03E2}" type="sibTrans" cxnId="{45800F52-C517-43FF-AE48-D22E955F0CED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306EB8-3B32-4415-A22E-C39CF6AE46FB}">
      <dgm:prSet phldrT="[Texte]"/>
      <dgm:spPr/>
      <dgm:t>
        <a:bodyPr/>
        <a:lstStyle/>
        <a:p>
          <a:r>
            <a:rPr lang="fr-BE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Meilleure adéquation avec les besoins de terrain</a:t>
          </a:r>
          <a:endParaRPr lang="fr-BE" baseline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92ECAD-F1DF-4E4B-8291-BEFF646D1CCA}" type="parTrans" cxnId="{D3B2A479-50A4-4C76-BF32-7C000AA8480A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6B13AB-4989-45A3-8819-07D3D1F8F57D}" type="sibTrans" cxnId="{D3B2A479-50A4-4C76-BF32-7C000AA8480A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DEE734-7AA0-4DD0-9D08-6EA8DB991C43}">
      <dgm:prSet phldrT="[Texte]"/>
      <dgm:spPr/>
      <dgm:t>
        <a:bodyPr/>
        <a:lstStyle/>
        <a:p>
          <a:r>
            <a:rPr lang="fr-BE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Respect environnement de travail</a:t>
          </a:r>
          <a:endParaRPr lang="fr-BE" baseline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37C932-2A11-458E-888B-CB129740C4C1}" type="parTrans" cxnId="{9CE40FEC-1AEB-4C4B-AD5C-E888B70C4DEE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BE53CD-FD2E-4939-A87A-5B2CECDA669A}" type="sibTrans" cxnId="{9CE40FEC-1AEB-4C4B-AD5C-E888B70C4DEE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34CB76-5A6F-427A-A657-5C0B5D51ADD0}">
      <dgm:prSet phldrT="[Texte]"/>
      <dgm:spPr/>
      <dgm:t>
        <a:bodyPr/>
        <a:lstStyle/>
        <a:p>
          <a:r>
            <a:rPr lang="fr-BE" b="1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Formateurs</a:t>
          </a:r>
          <a:endParaRPr lang="fr-BE" b="1" u="sng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6A83FA-E2B2-4538-9B7B-F27178CB0BFA}" type="parTrans" cxnId="{3BDBE422-5DA2-48B6-91EC-096000901BE4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8D7FD4-F3F6-40AB-B4FF-55999D63B3A4}" type="sibTrans" cxnId="{3BDBE422-5DA2-48B6-91EC-096000901BE4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ADF5F4-61DB-46EB-B1E8-6E414180E464}">
      <dgm:prSet phldrT="[Texte]"/>
      <dgm:spPr/>
      <dgm:t>
        <a:bodyPr/>
        <a:lstStyle/>
        <a:p>
          <a:r>
            <a:rPr lang="fr-B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Réseau de personnes ressources</a:t>
          </a:r>
          <a:endParaRPr lang="fr-BE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45A75F-8ED7-4C1D-BA21-2CA36E54F461}" type="parTrans" cxnId="{F2604EE9-4DF7-4DA0-8303-F2102099A43F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930CFB-124B-4CFF-9A47-F35248C46829}" type="sibTrans" cxnId="{F2604EE9-4DF7-4DA0-8303-F2102099A43F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1B22D5-AB04-4896-ACF2-2F9557694CE3}">
      <dgm:prSet phldrT="[Texte]" phldr="1"/>
      <dgm:spPr/>
      <dgm:t>
        <a:bodyPr/>
        <a:lstStyle/>
        <a:p>
          <a:endParaRPr lang="fr-BE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1CBBF0-0094-44B0-85BC-1280ABC3F1CA}" type="parTrans" cxnId="{A1764537-5647-4D57-807A-4CA6B2F1ED51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9D43A3-4C59-475F-8729-1416D29B8F5F}" type="sibTrans" cxnId="{A1764537-5647-4D57-807A-4CA6B2F1ED51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650651-6209-489F-97F7-23E512A015BA}">
      <dgm:prSet phldrT="[Texte]"/>
      <dgm:spPr/>
      <dgm:t>
        <a:bodyPr/>
        <a:lstStyle/>
        <a:p>
          <a:r>
            <a:rPr lang="fr-BE" b="1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Compétences</a:t>
          </a:r>
          <a:endParaRPr lang="fr-BE" b="1" u="sng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19CA00-C942-4556-92A6-7B884A57C578}" type="parTrans" cxnId="{48BD51F0-D7DD-496B-B50F-ABA1E6BA52D5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17B419-133E-4B30-9329-62DC8B4A98BD}" type="sibTrans" cxnId="{48BD51F0-D7DD-496B-B50F-ABA1E6BA52D5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7A3D70-D87E-4F6D-A9D4-34F90EFB5F61}">
      <dgm:prSet phldrT="[Texte]"/>
      <dgm:spPr/>
      <dgm:t>
        <a:bodyPr/>
        <a:lstStyle/>
        <a:p>
          <a:r>
            <a:rPr lang="fr-B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Valorisation des compétences internes</a:t>
          </a:r>
          <a:endParaRPr lang="fr-BE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CD0C0F-678E-4687-9A9B-61E29DC0229A}" type="parTrans" cxnId="{8D69AEEF-4B7E-4568-B6A0-BBAA248A869C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2866F8-B499-43A4-8611-E4CAF25D9C6E}" type="sibTrans" cxnId="{8D69AEEF-4B7E-4568-B6A0-BBAA248A869C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08CECB-C393-427E-9E91-E891E3AAF03D}">
      <dgm:prSet phldrT="[Texte]"/>
      <dgm:spPr/>
      <dgm:t>
        <a:bodyPr/>
        <a:lstStyle/>
        <a:p>
          <a:r>
            <a:rPr lang="fr-B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Capitalisation des savoirs</a:t>
          </a:r>
          <a:endParaRPr lang="fr-BE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A41A17-78E6-4A86-A0AF-DFAA63B155E6}" type="parTrans" cxnId="{0725C7C2-02C0-496A-B3BB-ECF0A9BDD996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182D98-B371-47F4-AF3D-6E479F102E0F}" type="sibTrans" cxnId="{0725C7C2-02C0-496A-B3BB-ECF0A9BDD996}">
      <dgm:prSet/>
      <dgm:spPr/>
      <dgm:t>
        <a:bodyPr/>
        <a:lstStyle/>
        <a:p>
          <a:endParaRPr lang="fr-B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AE10F-12FE-41F0-8BCA-6351F9A00499}">
      <dgm:prSet phldrT="[Texte]"/>
      <dgm:spPr/>
      <dgm:t>
        <a:bodyPr/>
        <a:lstStyle/>
        <a:p>
          <a:r>
            <a:rPr lang="fr-B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Accélération de l’intégration des nouveaux</a:t>
          </a:r>
          <a:endParaRPr lang="fr-BE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A71C77-3C7C-4A4F-8E5B-D143A0A1EC5E}" type="parTrans" cxnId="{D7A97F55-A46C-4E50-A5AE-E30D2719BE2D}">
      <dgm:prSet/>
      <dgm:spPr/>
      <dgm:t>
        <a:bodyPr/>
        <a:lstStyle/>
        <a:p>
          <a:endParaRPr lang="fr-BE"/>
        </a:p>
      </dgm:t>
    </dgm:pt>
    <dgm:pt modelId="{D15A9097-A4BD-4276-94B5-2ECAB39EC379}" type="sibTrans" cxnId="{D7A97F55-A46C-4E50-A5AE-E30D2719BE2D}">
      <dgm:prSet/>
      <dgm:spPr/>
      <dgm:t>
        <a:bodyPr/>
        <a:lstStyle/>
        <a:p>
          <a:endParaRPr lang="fr-BE"/>
        </a:p>
      </dgm:t>
    </dgm:pt>
    <dgm:pt modelId="{E6F5D888-7DB0-45A2-9EFE-ABAA647A8FDD}">
      <dgm:prSet phldrT="[Texte]"/>
      <dgm:spPr/>
      <dgm:t>
        <a:bodyPr/>
        <a:lstStyle/>
        <a:p>
          <a:r>
            <a:rPr lang="fr-BE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Adaptation des contenus et des programmes</a:t>
          </a:r>
          <a:endParaRPr lang="fr-BE" baseline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E0B52C-8341-4331-89D6-DFFB3A6F4F37}" type="parTrans" cxnId="{A2C365CF-A80E-4318-AF0E-68785B66C801}">
      <dgm:prSet/>
      <dgm:spPr/>
      <dgm:t>
        <a:bodyPr/>
        <a:lstStyle/>
        <a:p>
          <a:endParaRPr lang="fr-BE"/>
        </a:p>
      </dgm:t>
    </dgm:pt>
    <dgm:pt modelId="{75C5E795-3E08-4C2E-9CA1-BC32BFC2E1C5}" type="sibTrans" cxnId="{A2C365CF-A80E-4318-AF0E-68785B66C801}">
      <dgm:prSet/>
      <dgm:spPr/>
      <dgm:t>
        <a:bodyPr/>
        <a:lstStyle/>
        <a:p>
          <a:endParaRPr lang="fr-BE"/>
        </a:p>
      </dgm:t>
    </dgm:pt>
    <dgm:pt modelId="{FAE910A6-5CE4-49AE-BDC7-216FACEE10FE}" type="pres">
      <dgm:prSet presAssocID="{7CE9800D-0C20-401F-BB3B-8EB0E52EA26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B4125E90-999E-457E-915E-8FA77BF0AE41}" type="pres">
      <dgm:prSet presAssocID="{45FFFEFF-07A6-46CA-845C-B8A79652E1CF}" presName="composite" presStyleCnt="0"/>
      <dgm:spPr/>
    </dgm:pt>
    <dgm:pt modelId="{244E796D-A227-4874-98DF-ACBC343DCFEE}" type="pres">
      <dgm:prSet presAssocID="{45FFFEFF-07A6-46CA-845C-B8A79652E1CF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536C776-AA00-4E61-92E9-7C58C1D1403A}" type="pres">
      <dgm:prSet presAssocID="{45FFFEFF-07A6-46CA-845C-B8A79652E1CF}" presName="rect2" presStyleLbl="fgImgPlace1" presStyleIdx="0" presStyleCnt="3"/>
      <dgm:spPr/>
    </dgm:pt>
    <dgm:pt modelId="{99A5EBAA-ACF0-4815-8045-669C10C6F13F}" type="pres">
      <dgm:prSet presAssocID="{576BA61C-DA6C-4A90-B48A-1F75DC2B03E2}" presName="sibTrans" presStyleCnt="0"/>
      <dgm:spPr/>
    </dgm:pt>
    <dgm:pt modelId="{4C8B6409-41FA-47E4-9AC3-7067C0FF9EB0}" type="pres">
      <dgm:prSet presAssocID="{3A34CB76-5A6F-427A-A657-5C0B5D51ADD0}" presName="composite" presStyleCnt="0"/>
      <dgm:spPr/>
    </dgm:pt>
    <dgm:pt modelId="{545328F5-6BAD-4158-9C7D-579FF941F407}" type="pres">
      <dgm:prSet presAssocID="{3A34CB76-5A6F-427A-A657-5C0B5D51ADD0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2E21B67-C225-458D-9EB8-4C4CC25C4A3B}" type="pres">
      <dgm:prSet presAssocID="{3A34CB76-5A6F-427A-A657-5C0B5D51ADD0}" presName="rect2" presStyleLbl="fgImgPlace1" presStyleIdx="1" presStyleCnt="3"/>
      <dgm:spPr/>
    </dgm:pt>
    <dgm:pt modelId="{42D5F31F-C657-4884-B110-8C0A8BEEA034}" type="pres">
      <dgm:prSet presAssocID="{488D7FD4-F3F6-40AB-B4FF-55999D63B3A4}" presName="sibTrans" presStyleCnt="0"/>
      <dgm:spPr/>
    </dgm:pt>
    <dgm:pt modelId="{AB81BE5B-642D-4AB2-88D0-FEE43C0998AC}" type="pres">
      <dgm:prSet presAssocID="{8B650651-6209-489F-97F7-23E512A015BA}" presName="composite" presStyleCnt="0"/>
      <dgm:spPr/>
    </dgm:pt>
    <dgm:pt modelId="{B6BAAD31-D5E1-44C2-A6FD-C2C65C1AA13A}" type="pres">
      <dgm:prSet presAssocID="{8B650651-6209-489F-97F7-23E512A015BA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C787690-D4E5-42B1-A16D-3C43D89CDC36}" type="pres">
      <dgm:prSet presAssocID="{8B650651-6209-489F-97F7-23E512A015BA}" presName="rect2" presStyleLbl="fgImgPlace1" presStyleIdx="2" presStyleCnt="3"/>
      <dgm:spPr/>
    </dgm:pt>
  </dgm:ptLst>
  <dgm:cxnLst>
    <dgm:cxn modelId="{8D69AEEF-4B7E-4568-B6A0-BBAA248A869C}" srcId="{8B650651-6209-489F-97F7-23E512A015BA}" destId="{737A3D70-D87E-4F6D-A9D4-34F90EFB5F61}" srcOrd="0" destOrd="0" parTransId="{CECD0C0F-678E-4687-9A9B-61E29DC0229A}" sibTransId="{F82866F8-B499-43A4-8611-E4CAF25D9C6E}"/>
    <dgm:cxn modelId="{48BD51F0-D7DD-496B-B50F-ABA1E6BA52D5}" srcId="{7CE9800D-0C20-401F-BB3B-8EB0E52EA26A}" destId="{8B650651-6209-489F-97F7-23E512A015BA}" srcOrd="2" destOrd="0" parTransId="{8B19CA00-C942-4556-92A6-7B884A57C578}" sibTransId="{6917B419-133E-4B30-9329-62DC8B4A98BD}"/>
    <dgm:cxn modelId="{93A999F9-5D94-49E9-9B34-3A295D750C37}" type="presOf" srcId="{7BADF5F4-61DB-46EB-B1E8-6E414180E464}" destId="{545328F5-6BAD-4158-9C7D-579FF941F407}" srcOrd="0" destOrd="1" presId="urn:microsoft.com/office/officeart/2008/layout/PictureStrips"/>
    <dgm:cxn modelId="{B50D3705-817A-45B5-AB5D-D8DB04BC6423}" type="presOf" srcId="{45FFFEFF-07A6-46CA-845C-B8A79652E1CF}" destId="{244E796D-A227-4874-98DF-ACBC343DCFEE}" srcOrd="0" destOrd="0" presId="urn:microsoft.com/office/officeart/2008/layout/PictureStrips"/>
    <dgm:cxn modelId="{A1764537-5647-4D57-807A-4CA6B2F1ED51}" srcId="{3A34CB76-5A6F-427A-A657-5C0B5D51ADD0}" destId="{891B22D5-AB04-4896-ACF2-2F9557694CE3}" srcOrd="1" destOrd="0" parTransId="{861CBBF0-0094-44B0-85BC-1280ABC3F1CA}" sibTransId="{DD9D43A3-4C59-475F-8729-1416D29B8F5F}"/>
    <dgm:cxn modelId="{A2C365CF-A80E-4318-AF0E-68785B66C801}" srcId="{45FFFEFF-07A6-46CA-845C-B8A79652E1CF}" destId="{E6F5D888-7DB0-45A2-9EFE-ABAA647A8FDD}" srcOrd="1" destOrd="0" parTransId="{50E0B52C-8341-4331-89D6-DFFB3A6F4F37}" sibTransId="{75C5E795-3E08-4C2E-9CA1-BC32BFC2E1C5}"/>
    <dgm:cxn modelId="{50CE11F3-9DEF-4193-B4AB-A14A35C90E9C}" type="presOf" srcId="{7CE9800D-0C20-401F-BB3B-8EB0E52EA26A}" destId="{FAE910A6-5CE4-49AE-BDC7-216FACEE10FE}" srcOrd="0" destOrd="0" presId="urn:microsoft.com/office/officeart/2008/layout/PictureStrips"/>
    <dgm:cxn modelId="{A72F7BC4-1E33-4C58-97A3-101293CD0BCA}" type="presOf" srcId="{E6F5D888-7DB0-45A2-9EFE-ABAA647A8FDD}" destId="{244E796D-A227-4874-98DF-ACBC343DCFEE}" srcOrd="0" destOrd="2" presId="urn:microsoft.com/office/officeart/2008/layout/PictureStrips"/>
    <dgm:cxn modelId="{45800F52-C517-43FF-AE48-D22E955F0CED}" srcId="{7CE9800D-0C20-401F-BB3B-8EB0E52EA26A}" destId="{45FFFEFF-07A6-46CA-845C-B8A79652E1CF}" srcOrd="0" destOrd="0" parTransId="{2FC53F99-07BA-4167-82B7-31578F634EC7}" sibTransId="{576BA61C-DA6C-4A90-B48A-1F75DC2B03E2}"/>
    <dgm:cxn modelId="{D052E88A-6882-40AB-88C9-89B286FEB163}" type="presOf" srcId="{4F08CECB-C393-427E-9E91-E891E3AAF03D}" destId="{B6BAAD31-D5E1-44C2-A6FD-C2C65C1AA13A}" srcOrd="0" destOrd="2" presId="urn:microsoft.com/office/officeart/2008/layout/PictureStrips"/>
    <dgm:cxn modelId="{0725C7C2-02C0-496A-B3BB-ECF0A9BDD996}" srcId="{8B650651-6209-489F-97F7-23E512A015BA}" destId="{4F08CECB-C393-427E-9E91-E891E3AAF03D}" srcOrd="1" destOrd="0" parTransId="{CAA41A17-78E6-4A86-A0AF-DFAA63B155E6}" sibTransId="{55182D98-B371-47F4-AF3D-6E479F102E0F}"/>
    <dgm:cxn modelId="{5AABFCD7-DAEB-486B-8438-69952511A155}" type="presOf" srcId="{29DEE734-7AA0-4DD0-9D08-6EA8DB991C43}" destId="{244E796D-A227-4874-98DF-ACBC343DCFEE}" srcOrd="0" destOrd="3" presId="urn:microsoft.com/office/officeart/2008/layout/PictureStrips"/>
    <dgm:cxn modelId="{C5E89ACA-F8D9-4B6E-B75C-E8958D755702}" type="presOf" srcId="{3A34CB76-5A6F-427A-A657-5C0B5D51ADD0}" destId="{545328F5-6BAD-4158-9C7D-579FF941F407}" srcOrd="0" destOrd="0" presId="urn:microsoft.com/office/officeart/2008/layout/PictureStrips"/>
    <dgm:cxn modelId="{D3B2A479-50A4-4C76-BF32-7C000AA8480A}" srcId="{45FFFEFF-07A6-46CA-845C-B8A79652E1CF}" destId="{FA306EB8-3B32-4415-A22E-C39CF6AE46FB}" srcOrd="0" destOrd="0" parTransId="{9692ECAD-F1DF-4E4B-8291-BEFF646D1CCA}" sibTransId="{B26B13AB-4989-45A3-8819-07D3D1F8F57D}"/>
    <dgm:cxn modelId="{3BDBE422-5DA2-48B6-91EC-096000901BE4}" srcId="{7CE9800D-0C20-401F-BB3B-8EB0E52EA26A}" destId="{3A34CB76-5A6F-427A-A657-5C0B5D51ADD0}" srcOrd="1" destOrd="0" parTransId="{6D6A83FA-E2B2-4538-9B7B-F27178CB0BFA}" sibTransId="{488D7FD4-F3F6-40AB-B4FF-55999D63B3A4}"/>
    <dgm:cxn modelId="{B80F87A3-2FE0-4C74-9651-27101ED1B1B8}" type="presOf" srcId="{737A3D70-D87E-4F6D-A9D4-34F90EFB5F61}" destId="{B6BAAD31-D5E1-44C2-A6FD-C2C65C1AA13A}" srcOrd="0" destOrd="1" presId="urn:microsoft.com/office/officeart/2008/layout/PictureStrips"/>
    <dgm:cxn modelId="{F2604EE9-4DF7-4DA0-8303-F2102099A43F}" srcId="{3A34CB76-5A6F-427A-A657-5C0B5D51ADD0}" destId="{7BADF5F4-61DB-46EB-B1E8-6E414180E464}" srcOrd="0" destOrd="0" parTransId="{8845A75F-8ED7-4C1D-BA21-2CA36E54F461}" sibTransId="{2F930CFB-124B-4CFF-9A47-F35248C46829}"/>
    <dgm:cxn modelId="{14CEE5D4-D772-410D-8821-7327714A674C}" type="presOf" srcId="{891B22D5-AB04-4896-ACF2-2F9557694CE3}" destId="{545328F5-6BAD-4158-9C7D-579FF941F407}" srcOrd="0" destOrd="2" presId="urn:microsoft.com/office/officeart/2008/layout/PictureStrips"/>
    <dgm:cxn modelId="{D7A97F55-A46C-4E50-A5AE-E30D2719BE2D}" srcId="{8B650651-6209-489F-97F7-23E512A015BA}" destId="{49FAE10F-12FE-41F0-8BCA-6351F9A00499}" srcOrd="2" destOrd="0" parTransId="{0EA71C77-3C7C-4A4F-8E5B-D143A0A1EC5E}" sibTransId="{D15A9097-A4BD-4276-94B5-2ECAB39EC379}"/>
    <dgm:cxn modelId="{825A7708-BACA-4692-8063-C09501FE6A62}" type="presOf" srcId="{8B650651-6209-489F-97F7-23E512A015BA}" destId="{B6BAAD31-D5E1-44C2-A6FD-C2C65C1AA13A}" srcOrd="0" destOrd="0" presId="urn:microsoft.com/office/officeart/2008/layout/PictureStrips"/>
    <dgm:cxn modelId="{0FC8B1E4-B6AA-4D01-91F6-C6FD3B930F92}" type="presOf" srcId="{49FAE10F-12FE-41F0-8BCA-6351F9A00499}" destId="{B6BAAD31-D5E1-44C2-A6FD-C2C65C1AA13A}" srcOrd="0" destOrd="3" presId="urn:microsoft.com/office/officeart/2008/layout/PictureStrips"/>
    <dgm:cxn modelId="{0B4B90F6-3097-4B60-9704-8A95DFE1FD2A}" type="presOf" srcId="{FA306EB8-3B32-4415-A22E-C39CF6AE46FB}" destId="{244E796D-A227-4874-98DF-ACBC343DCFEE}" srcOrd="0" destOrd="1" presId="urn:microsoft.com/office/officeart/2008/layout/PictureStrips"/>
    <dgm:cxn modelId="{9CE40FEC-1AEB-4C4B-AD5C-E888B70C4DEE}" srcId="{45FFFEFF-07A6-46CA-845C-B8A79652E1CF}" destId="{29DEE734-7AA0-4DD0-9D08-6EA8DB991C43}" srcOrd="2" destOrd="0" parTransId="{9437C932-2A11-458E-888B-CB129740C4C1}" sibTransId="{2CBE53CD-FD2E-4939-A87A-5B2CECDA669A}"/>
    <dgm:cxn modelId="{32AFBD51-7967-4E1F-84EC-6B275453F453}" type="presParOf" srcId="{FAE910A6-5CE4-49AE-BDC7-216FACEE10FE}" destId="{B4125E90-999E-457E-915E-8FA77BF0AE41}" srcOrd="0" destOrd="0" presId="urn:microsoft.com/office/officeart/2008/layout/PictureStrips"/>
    <dgm:cxn modelId="{1B7DC34B-5CBC-4D6A-B2A8-E37676FFD38E}" type="presParOf" srcId="{B4125E90-999E-457E-915E-8FA77BF0AE41}" destId="{244E796D-A227-4874-98DF-ACBC343DCFEE}" srcOrd="0" destOrd="0" presId="urn:microsoft.com/office/officeart/2008/layout/PictureStrips"/>
    <dgm:cxn modelId="{B4A320B2-539F-42A2-848D-91448C94D3F4}" type="presParOf" srcId="{B4125E90-999E-457E-915E-8FA77BF0AE41}" destId="{3536C776-AA00-4E61-92E9-7C58C1D1403A}" srcOrd="1" destOrd="0" presId="urn:microsoft.com/office/officeart/2008/layout/PictureStrips"/>
    <dgm:cxn modelId="{5373D7C0-F8EA-493D-8F47-94FFC79B913D}" type="presParOf" srcId="{FAE910A6-5CE4-49AE-BDC7-216FACEE10FE}" destId="{99A5EBAA-ACF0-4815-8045-669C10C6F13F}" srcOrd="1" destOrd="0" presId="urn:microsoft.com/office/officeart/2008/layout/PictureStrips"/>
    <dgm:cxn modelId="{85745C27-450D-47E1-B549-23EE6F46D047}" type="presParOf" srcId="{FAE910A6-5CE4-49AE-BDC7-216FACEE10FE}" destId="{4C8B6409-41FA-47E4-9AC3-7067C0FF9EB0}" srcOrd="2" destOrd="0" presId="urn:microsoft.com/office/officeart/2008/layout/PictureStrips"/>
    <dgm:cxn modelId="{B5A0168F-23E1-4CCB-BD17-1A4FC70AF651}" type="presParOf" srcId="{4C8B6409-41FA-47E4-9AC3-7067C0FF9EB0}" destId="{545328F5-6BAD-4158-9C7D-579FF941F407}" srcOrd="0" destOrd="0" presId="urn:microsoft.com/office/officeart/2008/layout/PictureStrips"/>
    <dgm:cxn modelId="{D543669F-B3D9-4902-A779-62B3F7AE60FA}" type="presParOf" srcId="{4C8B6409-41FA-47E4-9AC3-7067C0FF9EB0}" destId="{E2E21B67-C225-458D-9EB8-4C4CC25C4A3B}" srcOrd="1" destOrd="0" presId="urn:microsoft.com/office/officeart/2008/layout/PictureStrips"/>
    <dgm:cxn modelId="{5A0A8FB1-42EE-4CCE-84D1-3F1A9522DF94}" type="presParOf" srcId="{FAE910A6-5CE4-49AE-BDC7-216FACEE10FE}" destId="{42D5F31F-C657-4884-B110-8C0A8BEEA034}" srcOrd="3" destOrd="0" presId="urn:microsoft.com/office/officeart/2008/layout/PictureStrips"/>
    <dgm:cxn modelId="{B04E2F52-63D9-4D18-A6D3-DB88714486C2}" type="presParOf" srcId="{FAE910A6-5CE4-49AE-BDC7-216FACEE10FE}" destId="{AB81BE5B-642D-4AB2-88D0-FEE43C0998AC}" srcOrd="4" destOrd="0" presId="urn:microsoft.com/office/officeart/2008/layout/PictureStrips"/>
    <dgm:cxn modelId="{520BBEF7-A667-4642-9B67-85B6432A865F}" type="presParOf" srcId="{AB81BE5B-642D-4AB2-88D0-FEE43C0998AC}" destId="{B6BAAD31-D5E1-44C2-A6FD-C2C65C1AA13A}" srcOrd="0" destOrd="0" presId="urn:microsoft.com/office/officeart/2008/layout/PictureStrips"/>
    <dgm:cxn modelId="{2E8131EA-3D66-45EC-8F51-0CB51DBA2166}" type="presParOf" srcId="{AB81BE5B-642D-4AB2-88D0-FEE43C0998AC}" destId="{4C787690-D4E5-42B1-A16D-3C43D89CDC3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E796D-A227-4874-98DF-ACBC343DCFEE}">
      <dsp:nvSpPr>
        <dsp:cNvPr id="0" name=""/>
        <dsp:cNvSpPr/>
      </dsp:nvSpPr>
      <dsp:spPr>
        <a:xfrm>
          <a:off x="211347" y="470435"/>
          <a:ext cx="4955746" cy="154867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48966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b="1" u="sng" kern="1200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Formations</a:t>
          </a:r>
          <a:endParaRPr lang="fr-BE" sz="1900" b="1" u="sng" kern="1200" baseline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500" kern="1200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Meilleure adéquation avec les besoins de terrain</a:t>
          </a:r>
          <a:endParaRPr lang="fr-BE" sz="1500" kern="1200" baseline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500" kern="1200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Adaptation des contenus et des programmes</a:t>
          </a:r>
          <a:endParaRPr lang="fr-BE" sz="1500" kern="1200" baseline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500" kern="1200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Respect environnement de travail</a:t>
          </a:r>
          <a:endParaRPr lang="fr-BE" sz="1500" kern="1200" baseline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1347" y="470435"/>
        <a:ext cx="4955746" cy="1548670"/>
      </dsp:txXfrm>
    </dsp:sp>
    <dsp:sp modelId="{3536C776-AA00-4E61-92E9-7C58C1D1403A}">
      <dsp:nvSpPr>
        <dsp:cNvPr id="0" name=""/>
        <dsp:cNvSpPr/>
      </dsp:nvSpPr>
      <dsp:spPr>
        <a:xfrm>
          <a:off x="4857" y="246738"/>
          <a:ext cx="1084069" cy="1626104"/>
        </a:xfrm>
        <a:prstGeom prst="rect">
          <a:avLst/>
        </a:prstGeom>
        <a:gradFill rotWithShape="0">
          <a:gsLst>
            <a:gs pos="0">
              <a:schemeClr val="accent3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45328F5-6BAD-4158-9C7D-579FF941F407}">
      <dsp:nvSpPr>
        <dsp:cNvPr id="0" name=""/>
        <dsp:cNvSpPr/>
      </dsp:nvSpPr>
      <dsp:spPr>
        <a:xfrm>
          <a:off x="5580033" y="470435"/>
          <a:ext cx="4955746" cy="154867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48966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b="1" u="sng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Formateurs</a:t>
          </a:r>
          <a:endParaRPr lang="fr-BE" sz="1900" b="1" u="sng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5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Réseau de personnes ressources</a:t>
          </a:r>
          <a:endParaRPr lang="fr-BE" sz="15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BE" sz="15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80033" y="470435"/>
        <a:ext cx="4955746" cy="1548670"/>
      </dsp:txXfrm>
    </dsp:sp>
    <dsp:sp modelId="{E2E21B67-C225-458D-9EB8-4C4CC25C4A3B}">
      <dsp:nvSpPr>
        <dsp:cNvPr id="0" name=""/>
        <dsp:cNvSpPr/>
      </dsp:nvSpPr>
      <dsp:spPr>
        <a:xfrm>
          <a:off x="5373543" y="246738"/>
          <a:ext cx="1084069" cy="1626104"/>
        </a:xfrm>
        <a:prstGeom prst="rect">
          <a:avLst/>
        </a:prstGeom>
        <a:gradFill rotWithShape="0">
          <a:gsLst>
            <a:gs pos="0">
              <a:schemeClr val="accent3">
                <a:tint val="50000"/>
                <a:hueOff val="1037118"/>
                <a:satOff val="50000"/>
                <a:lumOff val="99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50000"/>
                <a:hueOff val="1037118"/>
                <a:satOff val="50000"/>
                <a:lumOff val="99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50000"/>
                <a:hueOff val="1037118"/>
                <a:satOff val="50000"/>
                <a:lumOff val="99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6BAAD31-D5E1-44C2-A6FD-C2C65C1AA13A}">
      <dsp:nvSpPr>
        <dsp:cNvPr id="0" name=""/>
        <dsp:cNvSpPr/>
      </dsp:nvSpPr>
      <dsp:spPr>
        <a:xfrm>
          <a:off x="2895690" y="2420039"/>
          <a:ext cx="4955746" cy="154867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48966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b="1" u="sng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Compétences</a:t>
          </a:r>
          <a:endParaRPr lang="fr-BE" sz="1900" b="1" u="sng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5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Valorisation des compétences internes</a:t>
          </a:r>
          <a:endParaRPr lang="fr-BE" sz="15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5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Capitalisation des savoirs</a:t>
          </a:r>
          <a:endParaRPr lang="fr-BE" sz="15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5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Accélération de l’intégration des nouveaux</a:t>
          </a:r>
          <a:endParaRPr lang="fr-BE" sz="15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5690" y="2420039"/>
        <a:ext cx="4955746" cy="1548670"/>
      </dsp:txXfrm>
    </dsp:sp>
    <dsp:sp modelId="{4C787690-D4E5-42B1-A16D-3C43D89CDC36}">
      <dsp:nvSpPr>
        <dsp:cNvPr id="0" name=""/>
        <dsp:cNvSpPr/>
      </dsp:nvSpPr>
      <dsp:spPr>
        <a:xfrm>
          <a:off x="2689200" y="2196342"/>
          <a:ext cx="1084069" cy="1626104"/>
        </a:xfrm>
        <a:prstGeom prst="rect">
          <a:avLst/>
        </a:prstGeom>
        <a:gradFill rotWithShape="0">
          <a:gsLst>
            <a:gs pos="0">
              <a:schemeClr val="accent3">
                <a:tint val="50000"/>
                <a:hueOff val="2074236"/>
                <a:satOff val="100000"/>
                <a:lumOff val="19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50000"/>
                <a:hueOff val="2074236"/>
                <a:satOff val="100000"/>
                <a:lumOff val="19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50000"/>
                <a:hueOff val="2074236"/>
                <a:satOff val="100000"/>
                <a:lumOff val="19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CA8BA-0688-4DE9-A4B5-FBFCD0791DC5}" type="datetimeFigureOut">
              <a:rPr lang="fr-BE" smtClean="0"/>
              <a:t>11-10-22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62F39-42E9-4620-A752-B9A04003E40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930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(Attention titre en GRAS et sous-titre normal – Toujours utiliser la police ARIAL) – Ecrire</a:t>
            </a:r>
            <a:r>
              <a:rPr lang="fr-BE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le texte en Majuscule</a:t>
            </a:r>
            <a:endParaRPr lang="fr-B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777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1209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2620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3210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4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660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5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873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6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077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7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305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8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375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9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0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0F7AA41-2C63-419C-A55A-D4E58E74E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9E705D14-5D71-48F7-925A-998A83DA3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3304EE6-39D5-437E-9AA9-07E2C149F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60F2-2285-4B64-BBAD-DEFF3C6AFF64}" type="datetime1">
              <a:rPr lang="fr-BE" smtClean="0"/>
              <a:t>11-10-22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8CF5435D-EC78-4269-8687-BF767F26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4417E759-9279-498D-BCDD-4955E09C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1880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DFA00F9-7C7F-4F3D-B71D-2A305799D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C2D13E04-2050-45D6-9D01-786BDAA3A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C7A4114-5BCD-4DCC-B05D-10E20DD5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AE39-2BD4-44FC-8533-4F14E1E47EA8}" type="datetime1">
              <a:rPr lang="fr-BE" smtClean="0"/>
              <a:t>11-10-22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13EC621-78C1-418F-B036-F1AB78120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4C22A27-A23B-4BD4-B860-6D9FCAFC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513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B3A31B35-8152-4069-B465-D42A059FB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20FB70F7-7499-450A-A8FC-3C1707F3A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0D8D570-17F0-40B9-A0FD-7C2557FE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57FB-0A89-41BC-9229-FC787D916F5A}" type="datetime1">
              <a:rPr lang="fr-BE" smtClean="0"/>
              <a:t>11-10-22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373C3E0D-8E71-4F6E-BA36-8E06AFBF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083EF0F9-352F-4BD2-A4CE-7B93F26F2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344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6B37D9E-2DCD-4E4D-AD41-FEB16AF93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72F3938-D86C-4171-BEB7-D7879137B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242E9198-3265-42A3-BFE2-798115195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9018-6450-48CE-8201-5565DCCD92D5}" type="datetime1">
              <a:rPr lang="fr-BE" smtClean="0"/>
              <a:t>11-10-22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C0A09BF2-A36E-4B11-937D-54B8557A1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855E33F-5673-470C-A594-915FA0235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559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7941E41-7A8E-4748-8FB0-CF3045BD8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98548855-47D8-4E99-8D10-BD360D7A8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9F95786-314C-47FB-8DFB-6FFC98297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2A07-1268-4348-AFD5-67896A6FE555}" type="datetime1">
              <a:rPr lang="fr-BE" smtClean="0"/>
              <a:t>11-10-22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9711B90-F0C6-46D8-A0E7-14B7564F3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08C5EEC-1E36-41B0-8ED4-34EE4E2F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30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ACC3597-CE3C-4DFC-807C-8722902A7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E04DEEB9-CD18-4E40-9E67-3FA5680A5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C3EEB337-FA17-430A-9746-627C28FEA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97FC6629-484B-4912-B871-0BDB9C2E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A9D5-3F0B-4357-ABDA-33055FA26324}" type="datetime1">
              <a:rPr lang="fr-BE" smtClean="0"/>
              <a:t>11-10-22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57071169-9B84-4198-BC46-94C10018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FFD08704-EA3E-436B-9AB0-A6DA629E2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5742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66D67CF-12AF-4090-A3FF-999ACFB9C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5409EF37-6DAD-4B57-B0A2-14EBDB3AA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F51D579A-664F-4AAA-8907-0DA00DD16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383AE7F2-35C8-44EE-9D75-3BFE7F5FE6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46618260-5AF2-4161-9939-9429107CF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70BFE0F4-5F05-4F44-A060-CD8388590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F898-832F-480E-A275-2D16EFF38545}" type="datetime1">
              <a:rPr lang="fr-BE" smtClean="0"/>
              <a:t>11-10-22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E92365C0-AE22-478E-A05C-B61B7E038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301E8598-7EC8-44C6-ADF5-C54DAADE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1486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BAF6FFC-445F-4CB5-9C69-67F3D296C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D521AB1E-7839-49E9-92B1-54E2CBD36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3337-7DB1-406F-8F17-59AE5AEC36F8}" type="datetime1">
              <a:rPr lang="fr-BE" smtClean="0"/>
              <a:t>11-10-22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FC74FEF9-82F9-4A7F-9702-128AD6158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3462F5C7-1554-4D21-ACB6-368487D15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6008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824C1242-9451-4000-882F-744A4904B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CE4-2AD2-4BEE-8FE6-751836F03A36}" type="datetime1">
              <a:rPr lang="fr-BE" smtClean="0"/>
              <a:t>11-10-22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DBBDF463-1ED2-4F61-843E-F8BD92B5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56773075-ACD9-4A7B-B74E-660BBB892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484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CD9D7CB-B76B-409C-B6AA-0D051620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170206A-1B18-4EAB-B3FC-7FEBE590E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4478148F-3103-4DED-BF8E-87DFEFB1F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2809FF42-81A2-4C33-9D69-DAEF1B0E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5255-C315-42D4-8E41-C91958447722}" type="datetime1">
              <a:rPr lang="fr-BE" smtClean="0"/>
              <a:t>11-10-22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E8896B42-A84E-459A-B577-F109F866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FA9D4C34-F1CF-4BF1-9BC0-93FE62F3F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5026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262D853-A214-42C5-AE2F-11614BBB8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0E48F75E-3ADD-42E6-929E-ABBBE097D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A8805D6D-C31F-495C-860C-0832C0DA6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AB263ED7-8EAE-4A10-8C9E-1AD648E66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C4EC-B800-4AC4-8B98-6699DF5163CA}" type="datetime1">
              <a:rPr lang="fr-BE" smtClean="0"/>
              <a:t>11-10-22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100E3689-383A-485B-8A68-EB530CDA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5FB4F993-F363-4EE4-BEF0-569D0A44D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2358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A5CA9915-2188-4503-8566-A1555372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A67F2C9C-1D5D-47B6-B4DF-73CB1905F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BAD8FF18-DD50-42AA-B863-5780138F05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F94E-E8DF-4358-A1F6-13DC7B009B98}" type="datetime1">
              <a:rPr lang="fr-BE" smtClean="0"/>
              <a:t>11-10-22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AEAEB16-8D36-4CBE-975A-F3A5094CD8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195339C-C9B6-444F-984D-5642906AB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778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1846" y="1926465"/>
            <a:ext cx="8517899" cy="1957393"/>
          </a:xfrm>
        </p:spPr>
        <p:txBody>
          <a:bodyPr>
            <a:normAutofit/>
          </a:bodyPr>
          <a:lstStyle/>
          <a:p>
            <a:pPr algn="l"/>
            <a:r>
              <a:rPr lang="fr-BE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Transformation de l’administration</a:t>
            </a:r>
            <a:endParaRPr lang="fr-B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1846" y="3883858"/>
            <a:ext cx="9730613" cy="1337997"/>
          </a:xfrm>
        </p:spPr>
        <p:txBody>
          <a:bodyPr>
            <a:normAutofit/>
          </a:bodyPr>
          <a:lstStyle/>
          <a:p>
            <a:pPr algn="l"/>
            <a:r>
              <a:rPr lang="fr-B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L’Académie interne – Par nous, pour nous.</a:t>
            </a:r>
          </a:p>
        </p:txBody>
      </p:sp>
      <p:pic>
        <p:nvPicPr>
          <p:cNvPr id="37" name="Image 36" descr="Une image contenant dessin&#10;&#10;Description générée automatiquement">
            <a:extLst>
              <a:ext uri="{FF2B5EF4-FFF2-40B4-BE49-F238E27FC236}">
                <a16:creationId xmlns="" xmlns:a16="http://schemas.microsoft.com/office/drawing/2014/main" id="{146A1915-FA17-4B3A-9FFD-52BB9211338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2" r="44887"/>
          <a:stretch/>
        </p:blipFill>
        <p:spPr>
          <a:xfrm>
            <a:off x="9435830" y="157171"/>
            <a:ext cx="2585533" cy="3825109"/>
          </a:xfrm>
          <a:prstGeom prst="rect">
            <a:avLst/>
          </a:prstGeom>
          <a:effectLst/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5939673"/>
            <a:ext cx="12192000" cy="918327"/>
          </a:xfrm>
          <a:solidFill>
            <a:schemeClr val="tx1"/>
          </a:solidFill>
        </p:spPr>
        <p:txBody>
          <a:bodyPr/>
          <a:lstStyle/>
          <a:p>
            <a:pPr algn="l"/>
            <a:r>
              <a:rPr lang="fr-B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VILLE DE CHARLEROI – SERVICE FORMATION ET EVALUATION</a:t>
            </a:r>
            <a:endParaRPr lang="fr-B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02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Académie interne – Octobre 2022</a:t>
            </a:r>
          </a:p>
          <a:p>
            <a:endParaRPr lang="fr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38200" y="416859"/>
            <a:ext cx="10515600" cy="5760104"/>
          </a:xfrm>
        </p:spPr>
        <p:txBody>
          <a:bodyPr/>
          <a:lstStyle/>
          <a:p>
            <a:pPr marL="0" indent="0" algn="ctr">
              <a:buNone/>
            </a:pPr>
            <a:endParaRPr lang="fr-BE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BE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!</a:t>
            </a:r>
            <a:endParaRPr lang="fr-BE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B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7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313073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r>
              <a:rPr lang="fr-BE" dirty="0" smtClean="0">
                <a:latin typeface="Arial" panose="020B0604020202020204" pitchFamily="34" charset="0"/>
                <a:cs typeface="Arial" panose="020B0604020202020204" pitchFamily="34" charset="0"/>
              </a:rPr>
              <a:t>Académie interne </a:t>
            </a: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– Octobre </a:t>
            </a:r>
            <a:r>
              <a:rPr lang="fr-BE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fr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715770" y="1741197"/>
            <a:ext cx="4742055" cy="3633452"/>
          </a:xfrm>
        </p:spPr>
        <p:txBody>
          <a:bodyPr>
            <a:noAutofit/>
          </a:bodyPr>
          <a:lstStyle/>
          <a:p>
            <a:r>
              <a:rPr lang="fr-B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besoin de formation </a:t>
            </a:r>
            <a:r>
              <a:rPr lang="fr-B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l’Académie</a:t>
            </a:r>
          </a:p>
          <a:p>
            <a:r>
              <a:rPr lang="fr-B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Lancement d’une formation</a:t>
            </a:r>
            <a:endParaRPr lang="fr-BE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B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élection </a:t>
            </a:r>
            <a:r>
              <a:rPr lang="fr-B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formateurs</a:t>
            </a:r>
          </a:p>
          <a:p>
            <a:r>
              <a:rPr lang="fr-B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Atouts de l’Académie interne</a:t>
            </a:r>
          </a:p>
          <a:p>
            <a:r>
              <a:rPr lang="fr-B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Rentrée 2022-2023</a:t>
            </a:r>
          </a:p>
          <a:p>
            <a:r>
              <a:rPr lang="fr-B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Formations à venir</a:t>
            </a:r>
            <a:endParaRPr lang="fr-B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Formation Interne&quot; Images – Parcourir 5 le catalogue de photos, vecteurs et  vidéos | Adobe Sto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895" y="1558516"/>
            <a:ext cx="456247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85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770" y="1739804"/>
            <a:ext cx="11049000" cy="37190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Evaluation </a:t>
            </a:r>
            <a:r>
              <a:rPr lang="en-US" sz="2800" dirty="0" smtClean="0">
                <a:solidFill>
                  <a:schemeClr val="bg1"/>
                </a:solidFill>
              </a:rPr>
              <a:t>du personnel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Plan </a:t>
            </a:r>
            <a:r>
              <a:rPr lang="en-US" sz="2800" dirty="0" smtClean="0">
                <a:solidFill>
                  <a:schemeClr val="bg1"/>
                </a:solidFill>
              </a:rPr>
              <a:t>de formation </a:t>
            </a:r>
            <a:r>
              <a:rPr lang="en-US" sz="2800" dirty="0" err="1" smtClean="0">
                <a:solidFill>
                  <a:schemeClr val="bg1"/>
                </a:solidFill>
              </a:rPr>
              <a:t>pluriannuel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/>
            <a:r>
              <a:rPr lang="en-US" sz="2800" dirty="0" err="1" smtClean="0">
                <a:solidFill>
                  <a:schemeClr val="bg1"/>
                </a:solidFill>
              </a:rPr>
              <a:t>Réunion</a:t>
            </a:r>
            <a:r>
              <a:rPr lang="en-US" sz="2800" dirty="0" smtClean="0">
                <a:solidFill>
                  <a:schemeClr val="bg1"/>
                </a:solidFill>
              </a:rPr>
              <a:t> des </a:t>
            </a:r>
            <a:r>
              <a:rPr lang="en-US" sz="2800" dirty="0" err="1" smtClean="0">
                <a:solidFill>
                  <a:schemeClr val="bg1"/>
                </a:solidFill>
              </a:rPr>
              <a:t>Ambassadeurs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Formations </a:t>
            </a:r>
            <a:r>
              <a:rPr lang="en-US" sz="2800" dirty="0" err="1" smtClean="0">
                <a:solidFill>
                  <a:schemeClr val="bg1"/>
                </a:solidFill>
              </a:rPr>
              <a:t>professionnelles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obligatoires</a:t>
            </a:r>
            <a:r>
              <a:rPr lang="en-US" sz="2800" dirty="0" smtClean="0">
                <a:solidFill>
                  <a:schemeClr val="bg1"/>
                </a:solidFill>
              </a:rPr>
              <a:t> et </a:t>
            </a:r>
            <a:r>
              <a:rPr lang="en-US" sz="2800" dirty="0" err="1" smtClean="0">
                <a:solidFill>
                  <a:schemeClr val="bg1"/>
                </a:solidFill>
              </a:rPr>
              <a:t>recyclages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Formations </a:t>
            </a:r>
            <a:r>
              <a:rPr lang="en-US" sz="2800" dirty="0" err="1" smtClean="0">
                <a:solidFill>
                  <a:schemeClr val="bg1"/>
                </a:solidFill>
              </a:rPr>
              <a:t>inhérentes</a:t>
            </a:r>
            <a:r>
              <a:rPr lang="en-US" sz="2800" dirty="0" smtClean="0">
                <a:solidFill>
                  <a:schemeClr val="bg1"/>
                </a:solidFill>
              </a:rPr>
              <a:t> à la </a:t>
            </a:r>
            <a:r>
              <a:rPr lang="en-US" sz="2800" dirty="0" err="1" smtClean="0">
                <a:solidFill>
                  <a:schemeClr val="bg1"/>
                </a:solidFill>
              </a:rPr>
              <a:t>sécurité</a:t>
            </a:r>
            <a:r>
              <a:rPr lang="en-US" sz="2800" dirty="0" smtClean="0">
                <a:solidFill>
                  <a:schemeClr val="bg1"/>
                </a:solidFill>
              </a:rPr>
              <a:t> et au </a:t>
            </a:r>
            <a:r>
              <a:rPr lang="en-US" sz="2800" dirty="0" err="1" smtClean="0">
                <a:solidFill>
                  <a:schemeClr val="bg1"/>
                </a:solidFill>
              </a:rPr>
              <a:t>bien-être</a:t>
            </a:r>
            <a:r>
              <a:rPr lang="en-US" sz="2800" dirty="0" smtClean="0">
                <a:solidFill>
                  <a:schemeClr val="bg1"/>
                </a:solidFill>
              </a:rPr>
              <a:t> du personnel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Site </a:t>
            </a:r>
            <a:r>
              <a:rPr lang="en-US" sz="2800" dirty="0" smtClean="0">
                <a:solidFill>
                  <a:schemeClr val="bg1"/>
                </a:solidFill>
              </a:rPr>
              <a:t>C-Possible </a:t>
            </a:r>
          </a:p>
          <a:p>
            <a:pPr lvl="1"/>
            <a:r>
              <a:rPr lang="en-US" sz="2800" dirty="0" err="1" smtClean="0">
                <a:solidFill>
                  <a:schemeClr val="bg1"/>
                </a:solidFill>
              </a:rPr>
              <a:t>Demandes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individuelles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récurrentes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lvl="1"/>
            <a:endParaRPr lang="en-US" sz="1200" dirty="0">
              <a:solidFill>
                <a:schemeClr val="bg1"/>
              </a:solidFill>
            </a:endParaRPr>
          </a:p>
          <a:p>
            <a:pPr lvl="1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313073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besoin de formation à l’Académie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Académie interne – Octobre 2022</a:t>
            </a:r>
          </a:p>
          <a:p>
            <a:endParaRPr lang="fr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5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1829" y="2267359"/>
            <a:ext cx="6017622" cy="765403"/>
          </a:xfrm>
        </p:spPr>
        <p:txBody>
          <a:bodyPr>
            <a:noAutofit/>
          </a:bodyPr>
          <a:lstStyle/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Finalité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opérationnels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performance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313073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Lancement d’une formation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0960" y="5989458"/>
            <a:ext cx="12192000" cy="924128"/>
          </a:xfrm>
        </p:spPr>
        <p:txBody>
          <a:bodyPr/>
          <a:lstStyle/>
          <a:p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Académie interne –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204" y="1815896"/>
            <a:ext cx="5450299" cy="35342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Espace réservé du contenu 2">
            <a:extLst>
              <a:ext uri="{FF2B5EF4-FFF2-40B4-BE49-F238E27FC236}">
                <a16:creationId xmlns="" xmlns:a16="http://schemas.microsoft.com/office/drawing/2014/main" id="{47DF2FB9-10F2-4A72-9A37-848B9D497428}"/>
              </a:ext>
            </a:extLst>
          </p:cNvPr>
          <p:cNvSpPr txBox="1">
            <a:spLocks/>
          </p:cNvSpPr>
          <p:nvPr/>
        </p:nvSpPr>
        <p:spPr>
          <a:xfrm>
            <a:off x="5921829" y="4448283"/>
            <a:ext cx="6017622" cy="495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developper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formation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interne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space réservé du contenu 2">
            <a:extLst>
              <a:ext uri="{FF2B5EF4-FFF2-40B4-BE49-F238E27FC236}">
                <a16:creationId xmlns="" xmlns:a16="http://schemas.microsoft.com/office/drawing/2014/main" id="{47DF2FB9-10F2-4A72-9A37-848B9D497428}"/>
              </a:ext>
            </a:extLst>
          </p:cNvPr>
          <p:cNvSpPr txBox="1">
            <a:spLocks/>
          </p:cNvSpPr>
          <p:nvPr/>
        </p:nvSpPr>
        <p:spPr>
          <a:xfrm>
            <a:off x="5921829" y="3926143"/>
            <a:ext cx="6017622" cy="476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Méthodes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pédagogiques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conseillées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="" xmlns:a16="http://schemas.microsoft.com/office/drawing/2014/main" id="{47DF2FB9-10F2-4A72-9A37-848B9D497428}"/>
              </a:ext>
            </a:extLst>
          </p:cNvPr>
          <p:cNvSpPr txBox="1">
            <a:spLocks/>
          </p:cNvSpPr>
          <p:nvPr/>
        </p:nvSpPr>
        <p:spPr>
          <a:xfrm>
            <a:off x="5921829" y="3396285"/>
            <a:ext cx="6017622" cy="525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Durée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formation 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="" xmlns:a16="http://schemas.microsoft.com/office/drawing/2014/main" id="{47DF2FB9-10F2-4A72-9A37-848B9D497428}"/>
              </a:ext>
            </a:extLst>
          </p:cNvPr>
          <p:cNvSpPr txBox="1">
            <a:spLocks/>
          </p:cNvSpPr>
          <p:nvPr/>
        </p:nvSpPr>
        <p:spPr>
          <a:xfrm>
            <a:off x="5921829" y="2901774"/>
            <a:ext cx="6017622" cy="537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visé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487886" y="1638636"/>
            <a:ext cx="4885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technique</a:t>
            </a:r>
            <a:endParaRPr lang="fr-BE" sz="2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770" y="1690688"/>
            <a:ext cx="11049000" cy="23326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Sur base de la fiche technique de la formation, designation sur base </a:t>
            </a:r>
            <a:r>
              <a:rPr lang="en-US" dirty="0" err="1" smtClean="0">
                <a:solidFill>
                  <a:schemeClr val="bg1"/>
                </a:solidFill>
              </a:rPr>
              <a:t>volontaire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formateurs</a:t>
            </a:r>
            <a:r>
              <a:rPr lang="en-US" dirty="0" smtClean="0">
                <a:solidFill>
                  <a:schemeClr val="bg1"/>
                </a:solidFill>
              </a:rPr>
              <a:t> internes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Diffusion de </a:t>
            </a:r>
            <a:r>
              <a:rPr lang="en-US" dirty="0" err="1" smtClean="0">
                <a:solidFill>
                  <a:schemeClr val="bg1"/>
                </a:solidFill>
              </a:rPr>
              <a:t>l’appel</a:t>
            </a:r>
            <a:r>
              <a:rPr lang="en-US" dirty="0" smtClean="0">
                <a:solidFill>
                  <a:schemeClr val="bg1"/>
                </a:solidFill>
              </a:rPr>
              <a:t> à </a:t>
            </a:r>
            <a:r>
              <a:rPr lang="en-US" dirty="0" err="1" smtClean="0">
                <a:solidFill>
                  <a:schemeClr val="bg1"/>
                </a:solidFill>
              </a:rPr>
              <a:t>formateur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Candidatures </a:t>
            </a:r>
            <a:r>
              <a:rPr lang="en-US" dirty="0" err="1" smtClean="0">
                <a:solidFill>
                  <a:schemeClr val="bg1"/>
                </a:solidFill>
              </a:rPr>
              <a:t>spontanées</a:t>
            </a:r>
            <a:r>
              <a:rPr lang="en-US" dirty="0" smtClean="0">
                <a:solidFill>
                  <a:schemeClr val="bg1"/>
                </a:solidFill>
              </a:rPr>
              <a:t> sur le site C-Possible</a:t>
            </a:r>
          </a:p>
          <a:p>
            <a:pPr marL="0" indent="0">
              <a:buNone/>
            </a:pPr>
            <a:endParaRPr lang="en-US" sz="2000" b="1" dirty="0" smtClean="0">
              <a:solidFill>
                <a:schemeClr val="bg1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313073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Sélection des f</a:t>
            </a:r>
            <a:r>
              <a:rPr lang="fr-BE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ormateurs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ACADEMIE –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96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313073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Atouts de l’Académie interne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Académie interne –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4714"/>
              </p:ext>
            </p:extLst>
          </p:nvPr>
        </p:nvGraphicFramePr>
        <p:xfrm>
          <a:off x="824048" y="1638636"/>
          <a:ext cx="10540638" cy="4215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7492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313073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Rentrée 2022-2023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Académie interne –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72514" y="2171743"/>
            <a:ext cx="2682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Inauguration</a:t>
            </a:r>
            <a:r>
              <a:rPr lang="fr-BE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245852" y="3263034"/>
            <a:ext cx="3570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 septembre 2022</a:t>
            </a:r>
            <a:endParaRPr lang="fr-BE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683469" y="1049427"/>
            <a:ext cx="6287814" cy="4351338"/>
          </a:xfrm>
        </p:spPr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5749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313073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Rentrée 2022-2023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Académie interne –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783478" y="424139"/>
            <a:ext cx="498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premières formations</a:t>
            </a:r>
            <a:endParaRPr lang="fr-BE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A.Délib — Site de imi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97" y="1753782"/>
            <a:ext cx="2688182" cy="215268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 descr="Design thinking : quelques méthodes d'animation d'ateliers collaboratifs -  Partie 2 -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4" name="AutoShape 6" descr="Design thinking : quelques méthodes d'animation d'ateliers collaboratifs -  Partie 2 - YouTub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5" name="AutoShape 8" descr="Sciences sociales – animation • 2 degré : Techniques Sociales (variante B)  • 3 degré : animateu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20" name="Picture 14" descr="BA4 - Averti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784" y="3425990"/>
            <a:ext cx="1622636" cy="1622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42" name="Picture 18" descr="RGPD : qu'en est-il 1 an après sa mise en place ?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696" y="4092834"/>
            <a:ext cx="3057888" cy="164839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BA4 Non Electricien - Technocampu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71" y="4237308"/>
            <a:ext cx="1311274" cy="131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L'animation d'équipe - LE DIRIGEAN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68" y="1396185"/>
            <a:ext cx="2638425" cy="173355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1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909" y="2169309"/>
            <a:ext cx="2603862" cy="921883"/>
          </a:xfrm>
        </p:spPr>
        <p:txBody>
          <a:bodyPr>
            <a:noAutofit/>
          </a:bodyPr>
          <a:lstStyle/>
          <a:p>
            <a:pPr marL="457200" lvl="1" indent="0" algn="ctr">
              <a:buNone/>
            </a:pPr>
            <a:endParaRPr lang="en-US" sz="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VTDX 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313073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Formations à venir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Académie interne –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pic>
        <p:nvPicPr>
          <p:cNvPr id="2050" name="Picture 2" descr="ReCompac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736" y="1583587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'importance des ressources humaines en entreprise | VL Mé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189" y="3621865"/>
            <a:ext cx="2947489" cy="196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15291" y="2103381"/>
            <a:ext cx="2333897" cy="105373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Espace réservé du contenu 2">
            <a:extLst>
              <a:ext uri="{FF2B5EF4-FFF2-40B4-BE49-F238E27FC236}">
                <a16:creationId xmlns="" xmlns:a16="http://schemas.microsoft.com/office/drawing/2014/main" id="{47DF2FB9-10F2-4A72-9A37-848B9D497428}"/>
              </a:ext>
            </a:extLst>
          </p:cNvPr>
          <p:cNvSpPr txBox="1">
            <a:spLocks/>
          </p:cNvSpPr>
          <p:nvPr/>
        </p:nvSpPr>
        <p:spPr>
          <a:xfrm>
            <a:off x="7667896" y="4480967"/>
            <a:ext cx="3331029" cy="9218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Font typeface="Arial" panose="020B0604020202020204" pitchFamily="34" charset="0"/>
              <a:buNone/>
            </a:pPr>
            <a:endParaRPr lang="en-US" sz="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Font typeface="Arial" panose="020B0604020202020204" pitchFamily="34" charset="0"/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Techniques de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nettoyage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55279" y="4415039"/>
            <a:ext cx="3524225" cy="105373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14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29d166a2-166d-40cd-bbec-25b7c3bd4248" xsi:nil="true"/>
    <MigrationWizId xmlns="29d166a2-166d-40cd-bbec-25b7c3bd4248" xsi:nil="true"/>
    <MigrationWizIdSecurityGroups xmlns="29d166a2-166d-40cd-bbec-25b7c3bd4248" xsi:nil="true"/>
    <MigrationWizIdPermissions xmlns="29d166a2-166d-40cd-bbec-25b7c3bd4248" xsi:nil="true"/>
    <MigrationWizIdDocumentLibraryPermissions xmlns="29d166a2-166d-40cd-bbec-25b7c3bd424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5F50394338814EB8E1F3E534417314" ma:contentTypeVersion="13" ma:contentTypeDescription="Create a new document." ma:contentTypeScope="" ma:versionID="fd1111853e3e6ed61262c1ab45eda99d">
  <xsd:schema xmlns:xsd="http://www.w3.org/2001/XMLSchema" xmlns:xs="http://www.w3.org/2001/XMLSchema" xmlns:p="http://schemas.microsoft.com/office/2006/metadata/properties" xmlns:ns3="29d166a2-166d-40cd-bbec-25b7c3bd4248" targetNamespace="http://schemas.microsoft.com/office/2006/metadata/properties" ma:root="true" ma:fieldsID="4d0e59d9941baffdf9b4d9d96ac30adc" ns3:_="">
    <xsd:import namespace="29d166a2-166d-40cd-bbec-25b7c3bd4248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d166a2-166d-40cd-bbec-25b7c3bd4248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F794DF-1E9A-41BC-90B0-932B9F15EDED}">
  <ds:schemaRefs>
    <ds:schemaRef ds:uri="http://purl.org/dc/terms/"/>
    <ds:schemaRef ds:uri="29d166a2-166d-40cd-bbec-25b7c3bd424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1AE0433-863D-4EFF-95BB-D7A7DEE728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07373B-C4EB-45FC-99BA-8EC867DF4F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d166a2-166d-40cd-bbec-25b7c3bd42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14918</TotalTime>
  <Words>387</Words>
  <Application>Microsoft Office PowerPoint</Application>
  <PresentationFormat>Grand écran</PresentationFormat>
  <Paragraphs>96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Transformation de l’administration</vt:lpstr>
      <vt:lpstr>Introduction</vt:lpstr>
      <vt:lpstr>Du besoin de formation à l’Académie</vt:lpstr>
      <vt:lpstr>Lancement d’une formation</vt:lpstr>
      <vt:lpstr>Sélection des formateurs</vt:lpstr>
      <vt:lpstr>Atouts de l’Académie interne</vt:lpstr>
      <vt:lpstr>Rentrée 2022-2023</vt:lpstr>
      <vt:lpstr>Rentrée 2022-2023</vt:lpstr>
      <vt:lpstr>Formations à venir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communication</dc:title>
  <dc:creator>Martin Pepinster</dc:creator>
  <cp:lastModifiedBy>Géraldine Ansotte</cp:lastModifiedBy>
  <cp:revision>119</cp:revision>
  <cp:lastPrinted>2022-10-10T11:38:46Z</cp:lastPrinted>
  <dcterms:created xsi:type="dcterms:W3CDTF">2020-12-03T13:36:22Z</dcterms:created>
  <dcterms:modified xsi:type="dcterms:W3CDTF">2022-10-11T14:21:09Z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0x010100C95F50394338814EB8E1F3E534417314</vt:lpwstr>
  </property>
</Properties>
</file>