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sldIdLst>
    <p:sldId id="317" r:id="rId5"/>
    <p:sldId id="264" r:id="rId6"/>
    <p:sldId id="318" r:id="rId7"/>
    <p:sldId id="314" r:id="rId8"/>
    <p:sldId id="315" r:id="rId9"/>
    <p:sldId id="306" r:id="rId10"/>
    <p:sldId id="290" r:id="rId11"/>
    <p:sldId id="303" r:id="rId12"/>
    <p:sldId id="320" r:id="rId13"/>
    <p:sldId id="310" r:id="rId14"/>
    <p:sldId id="312" r:id="rId15"/>
    <p:sldId id="313" r:id="rId16"/>
    <p:sldId id="316" r:id="rId17"/>
    <p:sldId id="319" r:id="rId18"/>
    <p:sldId id="289" r:id="rId19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GRAVE Manon" initials="DM" lastIdx="3" clrIdx="0">
    <p:extLst>
      <p:ext uri="{19B8F6BF-5375-455C-9EA6-DF929625EA0E}">
        <p15:presenceInfo xmlns:p15="http://schemas.microsoft.com/office/powerpoint/2012/main" userId="S-1-5-21-115935926-602416253-808859367-201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12E21E-F523-4D0C-99DF-843698BCF828}" v="10" dt="2020-12-03T15:05:17.9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32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1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Pepinster" userId="f4c75a45-ef00-4da5-a265-c675e70828e2" providerId="ADAL" clId="{9812E21E-F523-4D0C-99DF-843698BCF828}"/>
    <pc:docChg chg="modSld">
      <pc:chgData name="Martin Pepinster" userId="f4c75a45-ef00-4da5-a265-c675e70828e2" providerId="ADAL" clId="{9812E21E-F523-4D0C-99DF-843698BCF828}" dt="2020-12-03T15:05:17.955" v="9"/>
      <pc:docMkLst>
        <pc:docMk/>
      </pc:docMkLst>
      <pc:sldChg chg="modAnim">
        <pc:chgData name="Martin Pepinster" userId="f4c75a45-ef00-4da5-a265-c675e70828e2" providerId="ADAL" clId="{9812E21E-F523-4D0C-99DF-843698BCF828}" dt="2020-12-03T15:04:30.279" v="3"/>
        <pc:sldMkLst>
          <pc:docMk/>
          <pc:sldMk cId="3523635820" sldId="265"/>
        </pc:sldMkLst>
      </pc:sldChg>
      <pc:sldChg chg="modAnim">
        <pc:chgData name="Martin Pepinster" userId="f4c75a45-ef00-4da5-a265-c675e70828e2" providerId="ADAL" clId="{9812E21E-F523-4D0C-99DF-843698BCF828}" dt="2020-12-03T15:05:12.284" v="7"/>
        <pc:sldMkLst>
          <pc:docMk/>
          <pc:sldMk cId="2157778674" sldId="266"/>
        </pc:sldMkLst>
      </pc:sldChg>
      <pc:sldChg chg="modAnim">
        <pc:chgData name="Martin Pepinster" userId="f4c75a45-ef00-4da5-a265-c675e70828e2" providerId="ADAL" clId="{9812E21E-F523-4D0C-99DF-843698BCF828}" dt="2020-12-03T15:05:17.955" v="9"/>
        <pc:sldMkLst>
          <pc:docMk/>
          <pc:sldMk cId="284145505" sldId="267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png"/><Relationship Id="rId4" Type="http://schemas.openxmlformats.org/officeDocument/2006/relationships/image" Target="../media/image23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image" Target="../media/image14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image" Target="../media/image17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image" Target="../media/image20.png"/><Relationship Id="rId4" Type="http://schemas.openxmlformats.org/officeDocument/2006/relationships/image" Target="../media/image23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2E3873-0F78-4F3E-97CC-DC21BB6D545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A8FDBB6-11DC-47A4-B033-23D7AD816350}">
      <dgm:prSet phldrT="[Texte]" custT="1"/>
      <dgm:spPr/>
      <dgm:t>
        <a:bodyPr/>
        <a:lstStyle/>
        <a:p>
          <a:r>
            <a:rPr lang="fr-BE" sz="2000" dirty="0" smtClean="0">
              <a:solidFill>
                <a:schemeClr val="bg1"/>
              </a:solidFill>
            </a:rPr>
            <a:t>Être les relais de la transformation. Informer, donner sens, espoir et fierté</a:t>
          </a:r>
          <a:endParaRPr lang="fr-BE" sz="2000" dirty="0"/>
        </a:p>
      </dgm:t>
    </dgm:pt>
    <dgm:pt modelId="{77BF116A-D467-4FD0-BACB-CB9F27E530EA}" type="parTrans" cxnId="{CD28ABC9-174F-4535-A40D-CEA033BE9227}">
      <dgm:prSet/>
      <dgm:spPr/>
      <dgm:t>
        <a:bodyPr/>
        <a:lstStyle/>
        <a:p>
          <a:endParaRPr lang="fr-BE"/>
        </a:p>
      </dgm:t>
    </dgm:pt>
    <dgm:pt modelId="{7EC5AD10-184D-44A0-A9D1-DF2E4D6BDD9E}" type="sibTrans" cxnId="{CD28ABC9-174F-4535-A40D-CEA033BE9227}">
      <dgm:prSet/>
      <dgm:spPr/>
      <dgm:t>
        <a:bodyPr/>
        <a:lstStyle/>
        <a:p>
          <a:endParaRPr lang="fr-BE"/>
        </a:p>
      </dgm:t>
    </dgm:pt>
    <dgm:pt modelId="{5FE8F760-53AE-4C23-ABCA-B2705D9B74E7}">
      <dgm:prSet phldrT="[Texte]" custT="1"/>
      <dgm:spPr/>
      <dgm:t>
        <a:bodyPr/>
        <a:lstStyle/>
        <a:p>
          <a:r>
            <a:rPr lang="fr-BE" sz="2000" dirty="0" smtClean="0">
              <a:solidFill>
                <a:schemeClr val="bg1"/>
              </a:solidFill>
            </a:rPr>
            <a:t>Cette communauté rassemble des personnes de tous les métiers, de tous les niveaux, de toutes les fonctions. Leur rôle est de donner envie de contribuer à la construction du futur, de faire des émules.</a:t>
          </a:r>
          <a:endParaRPr lang="fr-BE" sz="2000" dirty="0"/>
        </a:p>
      </dgm:t>
    </dgm:pt>
    <dgm:pt modelId="{ED58832F-70C2-4F7C-82E3-970F4DFD7A56}" type="sibTrans" cxnId="{D1FF0699-6680-4F93-ABA0-7A7AA23C91A7}">
      <dgm:prSet/>
      <dgm:spPr/>
      <dgm:t>
        <a:bodyPr/>
        <a:lstStyle/>
        <a:p>
          <a:endParaRPr lang="fr-BE"/>
        </a:p>
      </dgm:t>
    </dgm:pt>
    <dgm:pt modelId="{85FA160E-64A3-4576-9F7D-1DE32F44A474}" type="parTrans" cxnId="{D1FF0699-6680-4F93-ABA0-7A7AA23C91A7}">
      <dgm:prSet/>
      <dgm:spPr/>
      <dgm:t>
        <a:bodyPr/>
        <a:lstStyle/>
        <a:p>
          <a:endParaRPr lang="fr-BE"/>
        </a:p>
      </dgm:t>
    </dgm:pt>
    <dgm:pt modelId="{8D527F67-7BFB-43A7-95EE-A60AA521A439}" type="pres">
      <dgm:prSet presAssocID="{C32E3873-0F78-4F3E-97CC-DC21BB6D545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F5DCA13-4FF0-4709-BDD5-35879692C360}" type="pres">
      <dgm:prSet presAssocID="{C32E3873-0F78-4F3E-97CC-DC21BB6D5454}" presName="cycle" presStyleCnt="0"/>
      <dgm:spPr/>
    </dgm:pt>
    <dgm:pt modelId="{60534E42-6D8C-4E2F-8232-2668C60A9B33}" type="pres">
      <dgm:prSet presAssocID="{C32E3873-0F78-4F3E-97CC-DC21BB6D5454}" presName="centerShape" presStyleCnt="0"/>
      <dgm:spPr/>
    </dgm:pt>
    <dgm:pt modelId="{76B3EF72-CECA-4648-8375-387728ECBC77}" type="pres">
      <dgm:prSet presAssocID="{C32E3873-0F78-4F3E-97CC-DC21BB6D5454}" presName="connSite" presStyleLbl="node1" presStyleIdx="0" presStyleCnt="3"/>
      <dgm:spPr/>
    </dgm:pt>
    <dgm:pt modelId="{9B567676-4E63-4988-98F9-06C0ACB32298}" type="pres">
      <dgm:prSet presAssocID="{C32E3873-0F78-4F3E-97CC-DC21BB6D5454}" presName="visible" presStyleLbl="node1" presStyleIdx="0" presStyleCnt="3" custScaleX="120711" custScaleY="126700" custLinFactNeighborX="-1717" custLinFactNeighborY="245"/>
      <dgm:spPr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D23459-44DD-468E-88CF-CF943109A19E}" type="pres">
      <dgm:prSet presAssocID="{77BF116A-D467-4FD0-BACB-CB9F27E530EA}" presName="Name25" presStyleLbl="parChTrans1D1" presStyleIdx="0" presStyleCnt="2"/>
      <dgm:spPr/>
      <dgm:t>
        <a:bodyPr/>
        <a:lstStyle/>
        <a:p>
          <a:endParaRPr lang="fr-BE"/>
        </a:p>
      </dgm:t>
    </dgm:pt>
    <dgm:pt modelId="{A76760E9-2ADC-438B-BE62-5ED107BDA9C9}" type="pres">
      <dgm:prSet presAssocID="{9A8FDBB6-11DC-47A4-B033-23D7AD816350}" presName="node" presStyleCnt="0"/>
      <dgm:spPr/>
    </dgm:pt>
    <dgm:pt modelId="{CC356062-A54D-4587-A365-C0CECB88772B}" type="pres">
      <dgm:prSet presAssocID="{9A8FDBB6-11DC-47A4-B033-23D7AD816350}" presName="parentNode" presStyleLbl="node1" presStyleIdx="1" presStyleCnt="3" custScaleX="251779" custScaleY="127867" custLinFactX="91252" custLinFactNeighborX="100000" custLinFactNeighborY="2132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358FADE-0806-4311-A097-7CC6D70E651E}" type="pres">
      <dgm:prSet presAssocID="{9A8FDBB6-11DC-47A4-B033-23D7AD81635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2748C2F-A137-4100-82F3-19C26311C82D}" type="pres">
      <dgm:prSet presAssocID="{85FA160E-64A3-4576-9F7D-1DE32F44A474}" presName="Name25" presStyleLbl="parChTrans1D1" presStyleIdx="1" presStyleCnt="2"/>
      <dgm:spPr/>
      <dgm:t>
        <a:bodyPr/>
        <a:lstStyle/>
        <a:p>
          <a:endParaRPr lang="fr-BE"/>
        </a:p>
      </dgm:t>
    </dgm:pt>
    <dgm:pt modelId="{F624B50E-FF17-44F5-9FD6-88325EF2C9B6}" type="pres">
      <dgm:prSet presAssocID="{5FE8F760-53AE-4C23-ABCA-B2705D9B74E7}" presName="node" presStyleCnt="0"/>
      <dgm:spPr/>
    </dgm:pt>
    <dgm:pt modelId="{D42B7097-2377-4EB2-BA3D-32F3A85F0A90}" type="pres">
      <dgm:prSet presAssocID="{5FE8F760-53AE-4C23-ABCA-B2705D9B74E7}" presName="parentNode" presStyleLbl="node1" presStyleIdx="2" presStyleCnt="3" custScaleX="251779" custScaleY="127867" custLinFactX="93279" custLinFactNeighborX="100000" custLinFactNeighborY="3158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08315B6-A7EB-4F46-9202-15226F097195}" type="pres">
      <dgm:prSet presAssocID="{5FE8F760-53AE-4C23-ABCA-B2705D9B74E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BBB8BE44-F373-42A4-A540-054180063C6D}" type="presOf" srcId="{77BF116A-D467-4FD0-BACB-CB9F27E530EA}" destId="{BCD23459-44DD-468E-88CF-CF943109A19E}" srcOrd="0" destOrd="0" presId="urn:microsoft.com/office/officeart/2005/8/layout/radial2"/>
    <dgm:cxn modelId="{D1FF0699-6680-4F93-ABA0-7A7AA23C91A7}" srcId="{C32E3873-0F78-4F3E-97CC-DC21BB6D5454}" destId="{5FE8F760-53AE-4C23-ABCA-B2705D9B74E7}" srcOrd="1" destOrd="0" parTransId="{85FA160E-64A3-4576-9F7D-1DE32F44A474}" sibTransId="{ED58832F-70C2-4F7C-82E3-970F4DFD7A56}"/>
    <dgm:cxn modelId="{0E953C9E-A1AB-46B0-B1E3-571C3A04A742}" type="presOf" srcId="{5FE8F760-53AE-4C23-ABCA-B2705D9B74E7}" destId="{D42B7097-2377-4EB2-BA3D-32F3A85F0A90}" srcOrd="0" destOrd="0" presId="urn:microsoft.com/office/officeart/2005/8/layout/radial2"/>
    <dgm:cxn modelId="{CD28ABC9-174F-4535-A40D-CEA033BE9227}" srcId="{C32E3873-0F78-4F3E-97CC-DC21BB6D5454}" destId="{9A8FDBB6-11DC-47A4-B033-23D7AD816350}" srcOrd="0" destOrd="0" parTransId="{77BF116A-D467-4FD0-BACB-CB9F27E530EA}" sibTransId="{7EC5AD10-184D-44A0-A9D1-DF2E4D6BDD9E}"/>
    <dgm:cxn modelId="{6DD0FE09-AA5F-4AF2-AE0F-E58980ED8A2A}" type="presOf" srcId="{85FA160E-64A3-4576-9F7D-1DE32F44A474}" destId="{52748C2F-A137-4100-82F3-19C26311C82D}" srcOrd="0" destOrd="0" presId="urn:microsoft.com/office/officeart/2005/8/layout/radial2"/>
    <dgm:cxn modelId="{9871C2E2-9C8D-45BF-BAC7-55118AEA2E60}" type="presOf" srcId="{C32E3873-0F78-4F3E-97CC-DC21BB6D5454}" destId="{8D527F67-7BFB-43A7-95EE-A60AA521A439}" srcOrd="0" destOrd="0" presId="urn:microsoft.com/office/officeart/2005/8/layout/radial2"/>
    <dgm:cxn modelId="{79252A26-75A4-42A4-A58F-76291A201288}" type="presOf" srcId="{9A8FDBB6-11DC-47A4-B033-23D7AD816350}" destId="{CC356062-A54D-4587-A365-C0CECB88772B}" srcOrd="0" destOrd="0" presId="urn:microsoft.com/office/officeart/2005/8/layout/radial2"/>
    <dgm:cxn modelId="{462FEC7B-8956-4A6B-A0E3-5DCFEEF0BA81}" type="presParOf" srcId="{8D527F67-7BFB-43A7-95EE-A60AA521A439}" destId="{FF5DCA13-4FF0-4709-BDD5-35879692C360}" srcOrd="0" destOrd="0" presId="urn:microsoft.com/office/officeart/2005/8/layout/radial2"/>
    <dgm:cxn modelId="{4F1C3894-21A4-4654-BAF8-39809247F494}" type="presParOf" srcId="{FF5DCA13-4FF0-4709-BDD5-35879692C360}" destId="{60534E42-6D8C-4E2F-8232-2668C60A9B33}" srcOrd="0" destOrd="0" presId="urn:microsoft.com/office/officeart/2005/8/layout/radial2"/>
    <dgm:cxn modelId="{337581C9-C71F-41DC-A8C7-45516705DF4A}" type="presParOf" srcId="{60534E42-6D8C-4E2F-8232-2668C60A9B33}" destId="{76B3EF72-CECA-4648-8375-387728ECBC77}" srcOrd="0" destOrd="0" presId="urn:microsoft.com/office/officeart/2005/8/layout/radial2"/>
    <dgm:cxn modelId="{C16D9A1C-A580-41A7-8439-C4BAE2BA6503}" type="presParOf" srcId="{60534E42-6D8C-4E2F-8232-2668C60A9B33}" destId="{9B567676-4E63-4988-98F9-06C0ACB32298}" srcOrd="1" destOrd="0" presId="urn:microsoft.com/office/officeart/2005/8/layout/radial2"/>
    <dgm:cxn modelId="{6EF1DA1B-8A06-435D-9090-9E4A500F3DCD}" type="presParOf" srcId="{FF5DCA13-4FF0-4709-BDD5-35879692C360}" destId="{BCD23459-44DD-468E-88CF-CF943109A19E}" srcOrd="1" destOrd="0" presId="urn:microsoft.com/office/officeart/2005/8/layout/radial2"/>
    <dgm:cxn modelId="{8D29054E-AE52-45BD-BB49-7C60A380DB3F}" type="presParOf" srcId="{FF5DCA13-4FF0-4709-BDD5-35879692C360}" destId="{A76760E9-2ADC-438B-BE62-5ED107BDA9C9}" srcOrd="2" destOrd="0" presId="urn:microsoft.com/office/officeart/2005/8/layout/radial2"/>
    <dgm:cxn modelId="{9EFAD524-B9CA-4064-BB3F-30E24D102A5A}" type="presParOf" srcId="{A76760E9-2ADC-438B-BE62-5ED107BDA9C9}" destId="{CC356062-A54D-4587-A365-C0CECB88772B}" srcOrd="0" destOrd="0" presId="urn:microsoft.com/office/officeart/2005/8/layout/radial2"/>
    <dgm:cxn modelId="{79569B95-8B64-4FC0-ACDC-6A47438EF801}" type="presParOf" srcId="{A76760E9-2ADC-438B-BE62-5ED107BDA9C9}" destId="{E358FADE-0806-4311-A097-7CC6D70E651E}" srcOrd="1" destOrd="0" presId="urn:microsoft.com/office/officeart/2005/8/layout/radial2"/>
    <dgm:cxn modelId="{35518514-9C16-442E-A94E-10C2BE30575B}" type="presParOf" srcId="{FF5DCA13-4FF0-4709-BDD5-35879692C360}" destId="{52748C2F-A137-4100-82F3-19C26311C82D}" srcOrd="3" destOrd="0" presId="urn:microsoft.com/office/officeart/2005/8/layout/radial2"/>
    <dgm:cxn modelId="{575FB84E-EAB6-4A3F-BDE9-BF226A26C005}" type="presParOf" srcId="{FF5DCA13-4FF0-4709-BDD5-35879692C360}" destId="{F624B50E-FF17-44F5-9FD6-88325EF2C9B6}" srcOrd="4" destOrd="0" presId="urn:microsoft.com/office/officeart/2005/8/layout/radial2"/>
    <dgm:cxn modelId="{9A1D83D9-A2CE-4E5B-B312-BACB1E634DBC}" type="presParOf" srcId="{F624B50E-FF17-44F5-9FD6-88325EF2C9B6}" destId="{D42B7097-2377-4EB2-BA3D-32F3A85F0A90}" srcOrd="0" destOrd="0" presId="urn:microsoft.com/office/officeart/2005/8/layout/radial2"/>
    <dgm:cxn modelId="{5D6A7ACB-A853-464D-80FB-68AA63616976}" type="presParOf" srcId="{F624B50E-FF17-44F5-9FD6-88325EF2C9B6}" destId="{E08315B6-A7EB-4F46-9202-15226F09719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2E3873-0F78-4F3E-97CC-DC21BB6D5454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9A8FDBB6-11DC-47A4-B033-23D7AD816350}">
      <dgm:prSet phldrT="[Texte]" custT="1"/>
      <dgm:spPr/>
      <dgm:t>
        <a:bodyPr/>
        <a:lstStyle/>
        <a:p>
          <a:r>
            <a:rPr lang="fr-BE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Intra-service</a:t>
          </a:r>
          <a:endParaRPr lang="fr-BE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7BF116A-D467-4FD0-BACB-CB9F27E530EA}" type="parTrans" cxnId="{CD28ABC9-174F-4535-A40D-CEA033BE9227}">
      <dgm:prSet/>
      <dgm:spPr/>
      <dgm:t>
        <a:bodyPr/>
        <a:lstStyle/>
        <a:p>
          <a:endParaRPr lang="fr-BE"/>
        </a:p>
      </dgm:t>
    </dgm:pt>
    <dgm:pt modelId="{7EC5AD10-184D-44A0-A9D1-DF2E4D6BDD9E}" type="sibTrans" cxnId="{CD28ABC9-174F-4535-A40D-CEA033BE9227}">
      <dgm:prSet/>
      <dgm:spPr/>
      <dgm:t>
        <a:bodyPr/>
        <a:lstStyle/>
        <a:p>
          <a:endParaRPr lang="fr-BE"/>
        </a:p>
      </dgm:t>
    </dgm:pt>
    <dgm:pt modelId="{5FE8F760-53AE-4C23-ABCA-B2705D9B74E7}">
      <dgm:prSet phldrT="[Texte]" custT="1"/>
      <dgm:spPr/>
      <dgm:t>
        <a:bodyPr/>
        <a:lstStyle/>
        <a:p>
          <a:r>
            <a:rPr lang="fr-BE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Multiservices</a:t>
          </a:r>
          <a:endParaRPr lang="fr-BE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58832F-70C2-4F7C-82E3-970F4DFD7A56}" type="sibTrans" cxnId="{D1FF0699-6680-4F93-ABA0-7A7AA23C91A7}">
      <dgm:prSet/>
      <dgm:spPr/>
      <dgm:t>
        <a:bodyPr/>
        <a:lstStyle/>
        <a:p>
          <a:endParaRPr lang="fr-BE"/>
        </a:p>
      </dgm:t>
    </dgm:pt>
    <dgm:pt modelId="{85FA160E-64A3-4576-9F7D-1DE32F44A474}" type="parTrans" cxnId="{D1FF0699-6680-4F93-ABA0-7A7AA23C91A7}">
      <dgm:prSet/>
      <dgm:spPr/>
      <dgm:t>
        <a:bodyPr/>
        <a:lstStyle/>
        <a:p>
          <a:endParaRPr lang="fr-BE"/>
        </a:p>
      </dgm:t>
    </dgm:pt>
    <dgm:pt modelId="{8B54B5ED-A68E-4DBC-A608-509C1BDA3BB8}">
      <dgm:prSet custT="1"/>
      <dgm:spPr/>
      <dgm:t>
        <a:bodyPr/>
        <a:lstStyle/>
        <a:p>
          <a:r>
            <a:rPr lang="fr-BE" sz="3600" dirty="0" smtClean="0">
              <a:latin typeface="Arial" panose="020B0604020202020204" pitchFamily="34" charset="0"/>
              <a:cs typeface="Arial" panose="020B0604020202020204" pitchFamily="34" charset="0"/>
            </a:rPr>
            <a:t>Informel</a:t>
          </a:r>
          <a:endParaRPr lang="fr-BE" sz="3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51ACBA-8455-40A3-BB95-ADCAC79A1010}" type="parTrans" cxnId="{B197CA4F-5142-4177-97BB-3D1E2E48ADC0}">
      <dgm:prSet/>
      <dgm:spPr/>
      <dgm:t>
        <a:bodyPr/>
        <a:lstStyle/>
        <a:p>
          <a:endParaRPr lang="fr-BE"/>
        </a:p>
      </dgm:t>
    </dgm:pt>
    <dgm:pt modelId="{475A8D05-A62A-44A3-8B06-819BFAE8D467}" type="sibTrans" cxnId="{B197CA4F-5142-4177-97BB-3D1E2E48ADC0}">
      <dgm:prSet/>
      <dgm:spPr/>
      <dgm:t>
        <a:bodyPr/>
        <a:lstStyle/>
        <a:p>
          <a:endParaRPr lang="fr-BE"/>
        </a:p>
      </dgm:t>
    </dgm:pt>
    <dgm:pt modelId="{8D527F67-7BFB-43A7-95EE-A60AA521A439}" type="pres">
      <dgm:prSet presAssocID="{C32E3873-0F78-4F3E-97CC-DC21BB6D5454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FF5DCA13-4FF0-4709-BDD5-35879692C360}" type="pres">
      <dgm:prSet presAssocID="{C32E3873-0F78-4F3E-97CC-DC21BB6D5454}" presName="cycle" presStyleCnt="0"/>
      <dgm:spPr/>
    </dgm:pt>
    <dgm:pt modelId="{60534E42-6D8C-4E2F-8232-2668C60A9B33}" type="pres">
      <dgm:prSet presAssocID="{C32E3873-0F78-4F3E-97CC-DC21BB6D5454}" presName="centerShape" presStyleCnt="0"/>
      <dgm:spPr/>
    </dgm:pt>
    <dgm:pt modelId="{76B3EF72-CECA-4648-8375-387728ECBC77}" type="pres">
      <dgm:prSet presAssocID="{C32E3873-0F78-4F3E-97CC-DC21BB6D5454}" presName="connSite" presStyleLbl="node1" presStyleIdx="0" presStyleCnt="4"/>
      <dgm:spPr/>
    </dgm:pt>
    <dgm:pt modelId="{9B567676-4E63-4988-98F9-06C0ACB32298}" type="pres">
      <dgm:prSet presAssocID="{C32E3873-0F78-4F3E-97CC-DC21BB6D5454}" presName="visible" presStyleLbl="node1" presStyleIdx="0" presStyleCnt="4" custScaleX="120711" custScaleY="126700" custLinFactNeighborX="-1717" custLinFactNeighborY="245"/>
      <dgm:spPr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BCD23459-44DD-468E-88CF-CF943109A19E}" type="pres">
      <dgm:prSet presAssocID="{77BF116A-D467-4FD0-BACB-CB9F27E530EA}" presName="Name25" presStyleLbl="parChTrans1D1" presStyleIdx="0" presStyleCnt="3"/>
      <dgm:spPr/>
      <dgm:t>
        <a:bodyPr/>
        <a:lstStyle/>
        <a:p>
          <a:endParaRPr lang="fr-BE"/>
        </a:p>
      </dgm:t>
    </dgm:pt>
    <dgm:pt modelId="{A76760E9-2ADC-438B-BE62-5ED107BDA9C9}" type="pres">
      <dgm:prSet presAssocID="{9A8FDBB6-11DC-47A4-B033-23D7AD816350}" presName="node" presStyleCnt="0"/>
      <dgm:spPr/>
    </dgm:pt>
    <dgm:pt modelId="{CC356062-A54D-4587-A365-C0CECB88772B}" type="pres">
      <dgm:prSet presAssocID="{9A8FDBB6-11DC-47A4-B033-23D7AD816350}" presName="parentNode" presStyleLbl="node1" presStyleIdx="1" presStyleCnt="4" custScaleX="276359" custScaleY="92120" custLinFactX="88000" custLinFactNeighborX="100000" custLinFactNeighborY="1182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358FADE-0806-4311-A097-7CC6D70E651E}" type="pres">
      <dgm:prSet presAssocID="{9A8FDBB6-11DC-47A4-B033-23D7AD816350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5B2C6666-E186-47BA-95AF-C73D839C346D}" type="pres">
      <dgm:prSet presAssocID="{EF51ACBA-8455-40A3-BB95-ADCAC79A1010}" presName="Name25" presStyleLbl="parChTrans1D1" presStyleIdx="1" presStyleCnt="3"/>
      <dgm:spPr/>
      <dgm:t>
        <a:bodyPr/>
        <a:lstStyle/>
        <a:p>
          <a:endParaRPr lang="fr-BE"/>
        </a:p>
      </dgm:t>
    </dgm:pt>
    <dgm:pt modelId="{4C8511F6-8C90-4D5D-9D34-56E434EF97B6}" type="pres">
      <dgm:prSet presAssocID="{8B54B5ED-A68E-4DBC-A608-509C1BDA3BB8}" presName="node" presStyleCnt="0"/>
      <dgm:spPr/>
    </dgm:pt>
    <dgm:pt modelId="{AEE77142-CCFB-4145-BE9C-8AF189100973}" type="pres">
      <dgm:prSet presAssocID="{8B54B5ED-A68E-4DBC-A608-509C1BDA3BB8}" presName="parentNode" presStyleLbl="node1" presStyleIdx="2" presStyleCnt="4" custScaleX="276359" custScaleY="92120" custLinFactX="54802" custLinFactNeighborX="100000" custLinFactNeighborY="4973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CCCCAE5A-A051-4ED5-A9D6-D751F9D4B3A5}" type="pres">
      <dgm:prSet presAssocID="{8B54B5ED-A68E-4DBC-A608-509C1BDA3BB8}" presName="childNode" presStyleLbl="revTx" presStyleIdx="0" presStyleCnt="0">
        <dgm:presLayoutVars>
          <dgm:bulletEnabled val="1"/>
        </dgm:presLayoutVars>
      </dgm:prSet>
      <dgm:spPr/>
    </dgm:pt>
    <dgm:pt modelId="{52748C2F-A137-4100-82F3-19C26311C82D}" type="pres">
      <dgm:prSet presAssocID="{85FA160E-64A3-4576-9F7D-1DE32F44A474}" presName="Name25" presStyleLbl="parChTrans1D1" presStyleIdx="2" presStyleCnt="3"/>
      <dgm:spPr/>
      <dgm:t>
        <a:bodyPr/>
        <a:lstStyle/>
        <a:p>
          <a:endParaRPr lang="fr-BE"/>
        </a:p>
      </dgm:t>
    </dgm:pt>
    <dgm:pt modelId="{F624B50E-FF17-44F5-9FD6-88325EF2C9B6}" type="pres">
      <dgm:prSet presAssocID="{5FE8F760-53AE-4C23-ABCA-B2705D9B74E7}" presName="node" presStyleCnt="0"/>
      <dgm:spPr/>
    </dgm:pt>
    <dgm:pt modelId="{D42B7097-2377-4EB2-BA3D-32F3A85F0A90}" type="pres">
      <dgm:prSet presAssocID="{5FE8F760-53AE-4C23-ABCA-B2705D9B74E7}" presName="parentNode" presStyleLbl="node1" presStyleIdx="3" presStyleCnt="4" custScaleX="276359" custScaleY="92120" custLinFactX="89250" custLinFactNeighborX="100000" custLinFactNeighborY="2594">
        <dgm:presLayoutVars>
          <dgm:chMax val="1"/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E08315B6-A7EB-4F46-9202-15226F097195}" type="pres">
      <dgm:prSet presAssocID="{5FE8F760-53AE-4C23-ABCA-B2705D9B74E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F22328A0-0409-48F6-9F8F-CE72913077AA}" type="presOf" srcId="{5FE8F760-53AE-4C23-ABCA-B2705D9B74E7}" destId="{D42B7097-2377-4EB2-BA3D-32F3A85F0A90}" srcOrd="0" destOrd="0" presId="urn:microsoft.com/office/officeart/2005/8/layout/radial2"/>
    <dgm:cxn modelId="{7E2A130E-0298-44DF-AACF-5970EC2C5A88}" type="presOf" srcId="{EF51ACBA-8455-40A3-BB95-ADCAC79A1010}" destId="{5B2C6666-E186-47BA-95AF-C73D839C346D}" srcOrd="0" destOrd="0" presId="urn:microsoft.com/office/officeart/2005/8/layout/radial2"/>
    <dgm:cxn modelId="{CD28ABC9-174F-4535-A40D-CEA033BE9227}" srcId="{C32E3873-0F78-4F3E-97CC-DC21BB6D5454}" destId="{9A8FDBB6-11DC-47A4-B033-23D7AD816350}" srcOrd="0" destOrd="0" parTransId="{77BF116A-D467-4FD0-BACB-CB9F27E530EA}" sibTransId="{7EC5AD10-184D-44A0-A9D1-DF2E4D6BDD9E}"/>
    <dgm:cxn modelId="{B197CA4F-5142-4177-97BB-3D1E2E48ADC0}" srcId="{C32E3873-0F78-4F3E-97CC-DC21BB6D5454}" destId="{8B54B5ED-A68E-4DBC-A608-509C1BDA3BB8}" srcOrd="1" destOrd="0" parTransId="{EF51ACBA-8455-40A3-BB95-ADCAC79A1010}" sibTransId="{475A8D05-A62A-44A3-8B06-819BFAE8D467}"/>
    <dgm:cxn modelId="{13E0C1F4-A5CB-4B6F-B7F7-BFC37B721163}" type="presOf" srcId="{85FA160E-64A3-4576-9F7D-1DE32F44A474}" destId="{52748C2F-A137-4100-82F3-19C26311C82D}" srcOrd="0" destOrd="0" presId="urn:microsoft.com/office/officeart/2005/8/layout/radial2"/>
    <dgm:cxn modelId="{D1FF0699-6680-4F93-ABA0-7A7AA23C91A7}" srcId="{C32E3873-0F78-4F3E-97CC-DC21BB6D5454}" destId="{5FE8F760-53AE-4C23-ABCA-B2705D9B74E7}" srcOrd="2" destOrd="0" parTransId="{85FA160E-64A3-4576-9F7D-1DE32F44A474}" sibTransId="{ED58832F-70C2-4F7C-82E3-970F4DFD7A56}"/>
    <dgm:cxn modelId="{B22207B6-4770-44AC-895C-497C4CA91408}" type="presOf" srcId="{C32E3873-0F78-4F3E-97CC-DC21BB6D5454}" destId="{8D527F67-7BFB-43A7-95EE-A60AA521A439}" srcOrd="0" destOrd="0" presId="urn:microsoft.com/office/officeart/2005/8/layout/radial2"/>
    <dgm:cxn modelId="{8EF15B0A-0F01-4B1E-B882-3E79D6AE3677}" type="presOf" srcId="{8B54B5ED-A68E-4DBC-A608-509C1BDA3BB8}" destId="{AEE77142-CCFB-4145-BE9C-8AF189100973}" srcOrd="0" destOrd="0" presId="urn:microsoft.com/office/officeart/2005/8/layout/radial2"/>
    <dgm:cxn modelId="{D1E00B3F-3115-442D-9CE5-DB0BF4E8FD45}" type="presOf" srcId="{77BF116A-D467-4FD0-BACB-CB9F27E530EA}" destId="{BCD23459-44DD-468E-88CF-CF943109A19E}" srcOrd="0" destOrd="0" presId="urn:microsoft.com/office/officeart/2005/8/layout/radial2"/>
    <dgm:cxn modelId="{2250E9D1-AF43-4769-887A-5701B074F526}" type="presOf" srcId="{9A8FDBB6-11DC-47A4-B033-23D7AD816350}" destId="{CC356062-A54D-4587-A365-C0CECB88772B}" srcOrd="0" destOrd="0" presId="urn:microsoft.com/office/officeart/2005/8/layout/radial2"/>
    <dgm:cxn modelId="{89FB189E-B300-40C6-8062-1822E28EC44B}" type="presParOf" srcId="{8D527F67-7BFB-43A7-95EE-A60AA521A439}" destId="{FF5DCA13-4FF0-4709-BDD5-35879692C360}" srcOrd="0" destOrd="0" presId="urn:microsoft.com/office/officeart/2005/8/layout/radial2"/>
    <dgm:cxn modelId="{38DC6541-EBA2-4D2B-A879-46FC9EAF1FD5}" type="presParOf" srcId="{FF5DCA13-4FF0-4709-BDD5-35879692C360}" destId="{60534E42-6D8C-4E2F-8232-2668C60A9B33}" srcOrd="0" destOrd="0" presId="urn:microsoft.com/office/officeart/2005/8/layout/radial2"/>
    <dgm:cxn modelId="{75EA2E6E-C384-4B6D-B279-F90D8FC5722B}" type="presParOf" srcId="{60534E42-6D8C-4E2F-8232-2668C60A9B33}" destId="{76B3EF72-CECA-4648-8375-387728ECBC77}" srcOrd="0" destOrd="0" presId="urn:microsoft.com/office/officeart/2005/8/layout/radial2"/>
    <dgm:cxn modelId="{705E4F04-C832-40B1-AE51-F6432F0881EC}" type="presParOf" srcId="{60534E42-6D8C-4E2F-8232-2668C60A9B33}" destId="{9B567676-4E63-4988-98F9-06C0ACB32298}" srcOrd="1" destOrd="0" presId="urn:microsoft.com/office/officeart/2005/8/layout/radial2"/>
    <dgm:cxn modelId="{FEADD8F9-BE71-4867-BECB-021E6322E89B}" type="presParOf" srcId="{FF5DCA13-4FF0-4709-BDD5-35879692C360}" destId="{BCD23459-44DD-468E-88CF-CF943109A19E}" srcOrd="1" destOrd="0" presId="urn:microsoft.com/office/officeart/2005/8/layout/radial2"/>
    <dgm:cxn modelId="{6FB6262F-559A-4859-BE77-62D2346A2E8D}" type="presParOf" srcId="{FF5DCA13-4FF0-4709-BDD5-35879692C360}" destId="{A76760E9-2ADC-438B-BE62-5ED107BDA9C9}" srcOrd="2" destOrd="0" presId="urn:microsoft.com/office/officeart/2005/8/layout/radial2"/>
    <dgm:cxn modelId="{E7AA6B55-13F8-449C-9DBE-C8252C49AE43}" type="presParOf" srcId="{A76760E9-2ADC-438B-BE62-5ED107BDA9C9}" destId="{CC356062-A54D-4587-A365-C0CECB88772B}" srcOrd="0" destOrd="0" presId="urn:microsoft.com/office/officeart/2005/8/layout/radial2"/>
    <dgm:cxn modelId="{C34797B6-46D2-425E-8178-4675D98E045C}" type="presParOf" srcId="{A76760E9-2ADC-438B-BE62-5ED107BDA9C9}" destId="{E358FADE-0806-4311-A097-7CC6D70E651E}" srcOrd="1" destOrd="0" presId="urn:microsoft.com/office/officeart/2005/8/layout/radial2"/>
    <dgm:cxn modelId="{003FF607-33EE-4FA7-B7C5-92A40FEA4A4C}" type="presParOf" srcId="{FF5DCA13-4FF0-4709-BDD5-35879692C360}" destId="{5B2C6666-E186-47BA-95AF-C73D839C346D}" srcOrd="3" destOrd="0" presId="urn:microsoft.com/office/officeart/2005/8/layout/radial2"/>
    <dgm:cxn modelId="{7D727D63-8092-4501-AB19-1117D60C1DAC}" type="presParOf" srcId="{FF5DCA13-4FF0-4709-BDD5-35879692C360}" destId="{4C8511F6-8C90-4D5D-9D34-56E434EF97B6}" srcOrd="4" destOrd="0" presId="urn:microsoft.com/office/officeart/2005/8/layout/radial2"/>
    <dgm:cxn modelId="{B16AD22F-D644-4111-9663-E5DAECA8E12E}" type="presParOf" srcId="{4C8511F6-8C90-4D5D-9D34-56E434EF97B6}" destId="{AEE77142-CCFB-4145-BE9C-8AF189100973}" srcOrd="0" destOrd="0" presId="urn:microsoft.com/office/officeart/2005/8/layout/radial2"/>
    <dgm:cxn modelId="{14F8D55F-C29C-4F6F-A81E-2D930504C97C}" type="presParOf" srcId="{4C8511F6-8C90-4D5D-9D34-56E434EF97B6}" destId="{CCCCAE5A-A051-4ED5-A9D6-D751F9D4B3A5}" srcOrd="1" destOrd="0" presId="urn:microsoft.com/office/officeart/2005/8/layout/radial2"/>
    <dgm:cxn modelId="{CEA55CA2-929D-45D8-AD10-617F203C3D76}" type="presParOf" srcId="{FF5DCA13-4FF0-4709-BDD5-35879692C360}" destId="{52748C2F-A137-4100-82F3-19C26311C82D}" srcOrd="5" destOrd="0" presId="urn:microsoft.com/office/officeart/2005/8/layout/radial2"/>
    <dgm:cxn modelId="{60C22698-2D4A-48D8-8AA0-1B19D707D09D}" type="presParOf" srcId="{FF5DCA13-4FF0-4709-BDD5-35879692C360}" destId="{F624B50E-FF17-44F5-9FD6-88325EF2C9B6}" srcOrd="6" destOrd="0" presId="urn:microsoft.com/office/officeart/2005/8/layout/radial2"/>
    <dgm:cxn modelId="{E8124B12-E9CF-43E3-AFA4-B68833F26499}" type="presParOf" srcId="{F624B50E-FF17-44F5-9FD6-88325EF2C9B6}" destId="{D42B7097-2377-4EB2-BA3D-32F3A85F0A90}" srcOrd="0" destOrd="0" presId="urn:microsoft.com/office/officeart/2005/8/layout/radial2"/>
    <dgm:cxn modelId="{DA3E26AA-7C51-45BE-9E16-B1BF7391C81F}" type="presParOf" srcId="{F624B50E-FF17-44F5-9FD6-88325EF2C9B6}" destId="{E08315B6-A7EB-4F46-9202-15226F097195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6E245CB-1C31-4B1C-AE5A-A8DBE48C478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BE"/>
        </a:p>
      </dgm:t>
    </dgm:pt>
    <dgm:pt modelId="{555CC0C5-3CF5-491B-BD95-50B57F1857CA}">
      <dgm:prSet phldrT="[Texte]"/>
      <dgm:spPr/>
      <dgm:t>
        <a:bodyPr/>
        <a:lstStyle/>
        <a:p>
          <a:r>
            <a:rPr lang="fr-BE" dirty="0" smtClean="0"/>
            <a:t>Flexibilité des Ambassadeurs</a:t>
          </a:r>
          <a:endParaRPr lang="fr-BE" dirty="0"/>
        </a:p>
      </dgm:t>
    </dgm:pt>
    <dgm:pt modelId="{C1D1D0DD-65FD-4722-991E-E28ECCFC77DC}" type="parTrans" cxnId="{566BA69E-0F60-403B-B557-617257377CDB}">
      <dgm:prSet/>
      <dgm:spPr/>
      <dgm:t>
        <a:bodyPr/>
        <a:lstStyle/>
        <a:p>
          <a:endParaRPr lang="fr-BE"/>
        </a:p>
      </dgm:t>
    </dgm:pt>
    <dgm:pt modelId="{ABC1BDCD-3A4F-4372-A3D2-19BB57EAF1C5}" type="sibTrans" cxnId="{566BA69E-0F60-403B-B557-617257377CDB}">
      <dgm:prSet/>
      <dgm:spPr/>
      <dgm:t>
        <a:bodyPr/>
        <a:lstStyle/>
        <a:p>
          <a:endParaRPr lang="fr-BE"/>
        </a:p>
      </dgm:t>
    </dgm:pt>
    <dgm:pt modelId="{A662FE77-DDF9-4F4C-AAE0-83B6AB5F21C2}">
      <dgm:prSet phldrT="[Texte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BE" dirty="0" smtClean="0"/>
            <a:t>Adaptation aux lieux</a:t>
          </a:r>
          <a:endParaRPr lang="fr-BE" dirty="0"/>
        </a:p>
      </dgm:t>
    </dgm:pt>
    <dgm:pt modelId="{E4B74DE4-7B21-4596-890C-5C5314EA213F}" type="parTrans" cxnId="{93B25C6E-831F-4BE9-B3A5-488F50ADAAFF}">
      <dgm:prSet/>
      <dgm:spPr/>
      <dgm:t>
        <a:bodyPr/>
        <a:lstStyle/>
        <a:p>
          <a:endParaRPr lang="fr-BE"/>
        </a:p>
      </dgm:t>
    </dgm:pt>
    <dgm:pt modelId="{864894C4-BE3F-434F-BAB4-6D175CD0425F}" type="sibTrans" cxnId="{93B25C6E-831F-4BE9-B3A5-488F50ADAAFF}">
      <dgm:prSet/>
      <dgm:spPr/>
      <dgm:t>
        <a:bodyPr/>
        <a:lstStyle/>
        <a:p>
          <a:endParaRPr lang="fr-BE"/>
        </a:p>
      </dgm:t>
    </dgm:pt>
    <dgm:pt modelId="{B389A04A-40A8-4649-855A-17DEA02747E9}">
      <dgm:prSet phldrT="[Texte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BE" dirty="0" smtClean="0"/>
            <a:t>Adaptation aux groupes</a:t>
          </a:r>
          <a:endParaRPr lang="fr-BE" dirty="0"/>
        </a:p>
      </dgm:t>
    </dgm:pt>
    <dgm:pt modelId="{791780C5-742B-4381-BDAA-9296C8064F96}" type="parTrans" cxnId="{102A00ED-33A4-4A00-A8F4-4E4480160A42}">
      <dgm:prSet/>
      <dgm:spPr/>
      <dgm:t>
        <a:bodyPr/>
        <a:lstStyle/>
        <a:p>
          <a:endParaRPr lang="fr-BE"/>
        </a:p>
      </dgm:t>
    </dgm:pt>
    <dgm:pt modelId="{56C56385-35B4-422B-B005-B0520F1AFADA}" type="sibTrans" cxnId="{102A00ED-33A4-4A00-A8F4-4E4480160A42}">
      <dgm:prSet/>
      <dgm:spPr/>
      <dgm:t>
        <a:bodyPr/>
        <a:lstStyle/>
        <a:p>
          <a:endParaRPr lang="fr-BE"/>
        </a:p>
      </dgm:t>
    </dgm:pt>
    <dgm:pt modelId="{F794F2CD-A597-4FE7-A7A1-DA7C9422688E}">
      <dgm:prSet phldrT="[Texte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BE" dirty="0" smtClean="0"/>
            <a:t>Modification de certains binômes</a:t>
          </a:r>
          <a:endParaRPr lang="fr-BE" dirty="0"/>
        </a:p>
      </dgm:t>
    </dgm:pt>
    <dgm:pt modelId="{91B578BC-01F3-4AD1-833E-2B94BEBC42E7}" type="parTrans" cxnId="{1BBA35AD-D70B-4D43-B17F-913B6A26537E}">
      <dgm:prSet/>
      <dgm:spPr/>
      <dgm:t>
        <a:bodyPr/>
        <a:lstStyle/>
        <a:p>
          <a:endParaRPr lang="fr-BE"/>
        </a:p>
      </dgm:t>
    </dgm:pt>
    <dgm:pt modelId="{5AF6F144-385E-409E-9CF1-4234EF17C65A}" type="sibTrans" cxnId="{1BBA35AD-D70B-4D43-B17F-913B6A26537E}">
      <dgm:prSet/>
      <dgm:spPr/>
      <dgm:t>
        <a:bodyPr/>
        <a:lstStyle/>
        <a:p>
          <a:endParaRPr lang="fr-BE"/>
        </a:p>
      </dgm:t>
    </dgm:pt>
    <dgm:pt modelId="{C9DB1B64-C8B1-41C3-8F63-FC0EB4C26286}">
      <dgm:prSet phldrT="[Texte]"/>
      <dgm:spPr>
        <a:solidFill>
          <a:schemeClr val="accent5">
            <a:lumMod val="60000"/>
            <a:lumOff val="40000"/>
            <a:alpha val="50000"/>
          </a:schemeClr>
        </a:solidFill>
      </dgm:spPr>
      <dgm:t>
        <a:bodyPr/>
        <a:lstStyle/>
        <a:p>
          <a:r>
            <a:rPr lang="fr-BE" dirty="0" smtClean="0"/>
            <a:t>Temps et énergie consacrés</a:t>
          </a:r>
          <a:endParaRPr lang="fr-BE" dirty="0"/>
        </a:p>
      </dgm:t>
    </dgm:pt>
    <dgm:pt modelId="{70ADBEE4-793A-475B-B7D1-7A4CFC0028A3}" type="parTrans" cxnId="{66E478CB-0A9B-4D70-BA01-F9F70803F53B}">
      <dgm:prSet/>
      <dgm:spPr/>
      <dgm:t>
        <a:bodyPr/>
        <a:lstStyle/>
        <a:p>
          <a:endParaRPr lang="fr-BE"/>
        </a:p>
      </dgm:t>
    </dgm:pt>
    <dgm:pt modelId="{0C6C8520-48BE-4231-916A-8D9E3CFA3CA3}" type="sibTrans" cxnId="{66E478CB-0A9B-4D70-BA01-F9F70803F53B}">
      <dgm:prSet/>
      <dgm:spPr/>
      <dgm:t>
        <a:bodyPr/>
        <a:lstStyle/>
        <a:p>
          <a:endParaRPr lang="fr-BE"/>
        </a:p>
      </dgm:t>
    </dgm:pt>
    <dgm:pt modelId="{F6DAE096-C8F4-4467-811A-2C3F79E29F44}" type="pres">
      <dgm:prSet presAssocID="{36E245CB-1C31-4B1C-AE5A-A8DBE48C478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1341B08A-5990-4AC5-8FE6-3EE19474FC86}" type="pres">
      <dgm:prSet presAssocID="{36E245CB-1C31-4B1C-AE5A-A8DBE48C4789}" presName="radial" presStyleCnt="0">
        <dgm:presLayoutVars>
          <dgm:animLvl val="ctr"/>
        </dgm:presLayoutVars>
      </dgm:prSet>
      <dgm:spPr/>
    </dgm:pt>
    <dgm:pt modelId="{F84B95A5-0B9A-4050-86B3-445977B91EB7}" type="pres">
      <dgm:prSet presAssocID="{555CC0C5-3CF5-491B-BD95-50B57F1857CA}" presName="centerShape" presStyleLbl="vennNode1" presStyleIdx="0" presStyleCnt="5"/>
      <dgm:spPr/>
      <dgm:t>
        <a:bodyPr/>
        <a:lstStyle/>
        <a:p>
          <a:endParaRPr lang="fr-BE"/>
        </a:p>
      </dgm:t>
    </dgm:pt>
    <dgm:pt modelId="{1D532DF0-9622-4099-8ABF-C8876EF67327}" type="pres">
      <dgm:prSet presAssocID="{A662FE77-DDF9-4F4C-AAE0-83B6AB5F21C2}" presName="node" presStyleLbl="vennNode1" presStyleIdx="1" presStyleCnt="5" custRadScaleRad="99974" custRadScaleInc="28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1D028776-79B8-46E4-941B-ABF23F52A089}" type="pres">
      <dgm:prSet presAssocID="{B389A04A-40A8-4649-855A-17DEA02747E9}" presName="node" presStyleLbl="vennNode1" presStyleIdx="2" presStyleCnt="5" custRadScaleRad="100440" custRadScaleInc="17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5883836-6839-433A-9754-CF0C9BE75263}" type="pres">
      <dgm:prSet presAssocID="{F794F2CD-A597-4FE7-A7A1-DA7C9422688E}" presName="node" presStyleLbl="vennNode1" presStyleIdx="3" presStyleCnt="5" custRadScaleRad="100028" custRadScaleInc="-280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46B015F-33E5-435A-B39E-747C5AED7219}" type="pres">
      <dgm:prSet presAssocID="{C9DB1B64-C8B1-41C3-8F63-FC0EB4C26286}" presName="node" presStyleLbl="vennNode1" presStyleIdx="4" presStyleCnt="5" custRadScaleRad="99560" custRadScaleInc="-18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</dgm:ptLst>
  <dgm:cxnLst>
    <dgm:cxn modelId="{66E478CB-0A9B-4D70-BA01-F9F70803F53B}" srcId="{555CC0C5-3CF5-491B-BD95-50B57F1857CA}" destId="{C9DB1B64-C8B1-41C3-8F63-FC0EB4C26286}" srcOrd="3" destOrd="0" parTransId="{70ADBEE4-793A-475B-B7D1-7A4CFC0028A3}" sibTransId="{0C6C8520-48BE-4231-916A-8D9E3CFA3CA3}"/>
    <dgm:cxn modelId="{B3B173AF-1480-411B-84D6-3264D773B3A1}" type="presOf" srcId="{C9DB1B64-C8B1-41C3-8F63-FC0EB4C26286}" destId="{846B015F-33E5-435A-B39E-747C5AED7219}" srcOrd="0" destOrd="0" presId="urn:microsoft.com/office/officeart/2005/8/layout/radial3"/>
    <dgm:cxn modelId="{EC3D78FC-09CF-43A0-8639-484334488DEE}" type="presOf" srcId="{555CC0C5-3CF5-491B-BD95-50B57F1857CA}" destId="{F84B95A5-0B9A-4050-86B3-445977B91EB7}" srcOrd="0" destOrd="0" presId="urn:microsoft.com/office/officeart/2005/8/layout/radial3"/>
    <dgm:cxn modelId="{566BA69E-0F60-403B-B557-617257377CDB}" srcId="{36E245CB-1C31-4B1C-AE5A-A8DBE48C4789}" destId="{555CC0C5-3CF5-491B-BD95-50B57F1857CA}" srcOrd="0" destOrd="0" parTransId="{C1D1D0DD-65FD-4722-991E-E28ECCFC77DC}" sibTransId="{ABC1BDCD-3A4F-4372-A3D2-19BB57EAF1C5}"/>
    <dgm:cxn modelId="{102A00ED-33A4-4A00-A8F4-4E4480160A42}" srcId="{555CC0C5-3CF5-491B-BD95-50B57F1857CA}" destId="{B389A04A-40A8-4649-855A-17DEA02747E9}" srcOrd="1" destOrd="0" parTransId="{791780C5-742B-4381-BDAA-9296C8064F96}" sibTransId="{56C56385-35B4-422B-B005-B0520F1AFADA}"/>
    <dgm:cxn modelId="{C9549B24-F9EC-4F0D-91A7-3549B15F25C7}" type="presOf" srcId="{36E245CB-1C31-4B1C-AE5A-A8DBE48C4789}" destId="{F6DAE096-C8F4-4467-811A-2C3F79E29F44}" srcOrd="0" destOrd="0" presId="urn:microsoft.com/office/officeart/2005/8/layout/radial3"/>
    <dgm:cxn modelId="{5770005B-E4A1-4D51-A3D2-829D2390DCB6}" type="presOf" srcId="{A662FE77-DDF9-4F4C-AAE0-83B6AB5F21C2}" destId="{1D532DF0-9622-4099-8ABF-C8876EF67327}" srcOrd="0" destOrd="0" presId="urn:microsoft.com/office/officeart/2005/8/layout/radial3"/>
    <dgm:cxn modelId="{93B25C6E-831F-4BE9-B3A5-488F50ADAAFF}" srcId="{555CC0C5-3CF5-491B-BD95-50B57F1857CA}" destId="{A662FE77-DDF9-4F4C-AAE0-83B6AB5F21C2}" srcOrd="0" destOrd="0" parTransId="{E4B74DE4-7B21-4596-890C-5C5314EA213F}" sibTransId="{864894C4-BE3F-434F-BAB4-6D175CD0425F}"/>
    <dgm:cxn modelId="{1BBA35AD-D70B-4D43-B17F-913B6A26537E}" srcId="{555CC0C5-3CF5-491B-BD95-50B57F1857CA}" destId="{F794F2CD-A597-4FE7-A7A1-DA7C9422688E}" srcOrd="2" destOrd="0" parTransId="{91B578BC-01F3-4AD1-833E-2B94BEBC42E7}" sibTransId="{5AF6F144-385E-409E-9CF1-4234EF17C65A}"/>
    <dgm:cxn modelId="{D7E9BCB0-4A39-49C8-90EA-C18FA330378B}" type="presOf" srcId="{F794F2CD-A597-4FE7-A7A1-DA7C9422688E}" destId="{85883836-6839-433A-9754-CF0C9BE75263}" srcOrd="0" destOrd="0" presId="urn:microsoft.com/office/officeart/2005/8/layout/radial3"/>
    <dgm:cxn modelId="{F5BABD3F-8223-4A61-A554-169F8167FF10}" type="presOf" srcId="{B389A04A-40A8-4649-855A-17DEA02747E9}" destId="{1D028776-79B8-46E4-941B-ABF23F52A089}" srcOrd="0" destOrd="0" presId="urn:microsoft.com/office/officeart/2005/8/layout/radial3"/>
    <dgm:cxn modelId="{CF508C28-C7A5-4E2D-863B-284F546028E6}" type="presParOf" srcId="{F6DAE096-C8F4-4467-811A-2C3F79E29F44}" destId="{1341B08A-5990-4AC5-8FE6-3EE19474FC86}" srcOrd="0" destOrd="0" presId="urn:microsoft.com/office/officeart/2005/8/layout/radial3"/>
    <dgm:cxn modelId="{5DA31894-377F-4D06-9362-F5128E8DE1A4}" type="presParOf" srcId="{1341B08A-5990-4AC5-8FE6-3EE19474FC86}" destId="{F84B95A5-0B9A-4050-86B3-445977B91EB7}" srcOrd="0" destOrd="0" presId="urn:microsoft.com/office/officeart/2005/8/layout/radial3"/>
    <dgm:cxn modelId="{13F7E4A7-47E2-4944-9287-8D6001D6D003}" type="presParOf" srcId="{1341B08A-5990-4AC5-8FE6-3EE19474FC86}" destId="{1D532DF0-9622-4099-8ABF-C8876EF67327}" srcOrd="1" destOrd="0" presId="urn:microsoft.com/office/officeart/2005/8/layout/radial3"/>
    <dgm:cxn modelId="{8D982C66-C536-4D63-9009-EF59D5A61498}" type="presParOf" srcId="{1341B08A-5990-4AC5-8FE6-3EE19474FC86}" destId="{1D028776-79B8-46E4-941B-ABF23F52A089}" srcOrd="2" destOrd="0" presId="urn:microsoft.com/office/officeart/2005/8/layout/radial3"/>
    <dgm:cxn modelId="{27F333E1-E41A-4D7A-804E-94DEBC56A696}" type="presParOf" srcId="{1341B08A-5990-4AC5-8FE6-3EE19474FC86}" destId="{85883836-6839-433A-9754-CF0C9BE75263}" srcOrd="3" destOrd="0" presId="urn:microsoft.com/office/officeart/2005/8/layout/radial3"/>
    <dgm:cxn modelId="{E570C4B3-B755-4B18-974D-D737BB98C34A}" type="presParOf" srcId="{1341B08A-5990-4AC5-8FE6-3EE19474FC86}" destId="{846B015F-33E5-435A-B39E-747C5AED7219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71B2EFC-12F0-414C-9848-F5C7EC640C01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4594B844-B125-48FE-8F67-9DEB24352BAA}">
      <dgm:prSet phldrT="[Texte]" custT="1"/>
      <dgm:spPr/>
      <dgm:t>
        <a:bodyPr/>
        <a:lstStyle/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Créer un sentiment de cohésion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Rencontrer de nouveaux collègues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Découvrir plus personnellement d’autres services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Découvrir les enjeux de certains agents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Vision sur nos réalités complexes</a:t>
          </a:r>
          <a:endParaRPr lang="fr-BE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47F6A3-7654-4C58-9A54-5099F7BBA27D}" type="parTrans" cxnId="{7C041390-78EB-4CDC-B8B1-DE4F1D524919}">
      <dgm:prSet/>
      <dgm:spPr/>
      <dgm:t>
        <a:bodyPr/>
        <a:lstStyle/>
        <a:p>
          <a:endParaRPr lang="fr-BE"/>
        </a:p>
      </dgm:t>
    </dgm:pt>
    <dgm:pt modelId="{57454D39-0F4B-4A50-8D38-503F43D8A033}" type="sibTrans" cxnId="{7C041390-78EB-4CDC-B8B1-DE4F1D524919}">
      <dgm:prSet/>
      <dgm:spPr/>
      <dgm:t>
        <a:bodyPr/>
        <a:lstStyle/>
        <a:p>
          <a:endParaRPr lang="fr-BE"/>
        </a:p>
      </dgm:t>
    </dgm:pt>
    <dgm:pt modelId="{AECE666F-6BAB-4DE3-8D78-9470D11F202E}">
      <dgm:prSet phldrT="[Texte]" custT="1"/>
      <dgm:spPr/>
      <dgm:t>
        <a:bodyPr tIns="504000"/>
        <a:lstStyle/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Mesurer sa propre conviction dans le projet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Tisser des liens avec des collègues d’un autre service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Changer d’environnement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Ressentir l’intérêt des collègues pour ce challenge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Etre en contact</a:t>
          </a:r>
        </a:p>
        <a:p>
          <a:endParaRPr lang="fr-BE" sz="1200" dirty="0"/>
        </a:p>
      </dgm:t>
    </dgm:pt>
    <dgm:pt modelId="{96E8D291-1329-4F5A-974C-FF16C2C4988F}" type="parTrans" cxnId="{6C8CB508-BFF9-4B91-B7FA-53E9ED002E0A}">
      <dgm:prSet/>
      <dgm:spPr/>
      <dgm:t>
        <a:bodyPr/>
        <a:lstStyle/>
        <a:p>
          <a:endParaRPr lang="fr-BE"/>
        </a:p>
      </dgm:t>
    </dgm:pt>
    <dgm:pt modelId="{FAD01217-F9AB-4118-AE0C-A42637F8126A}" type="sibTrans" cxnId="{6C8CB508-BFF9-4B91-B7FA-53E9ED002E0A}">
      <dgm:prSet/>
      <dgm:spPr/>
      <dgm:t>
        <a:bodyPr/>
        <a:lstStyle/>
        <a:p>
          <a:endParaRPr lang="fr-BE"/>
        </a:p>
      </dgm:t>
    </dgm:pt>
    <dgm:pt modelId="{A637BD15-3460-4C47-835F-64BEF14E640F}">
      <dgm:prSet phldrT="[Texte]" custT="1"/>
      <dgm:spPr/>
      <dgm:t>
        <a:bodyPr/>
        <a:lstStyle/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Donner du sens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S’exercer à la prise de parole en public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Ressourcement (sortir du quotidien..)</a:t>
          </a:r>
          <a:endParaRPr lang="fr-BE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DC0CB-CFA1-4679-B9C1-C550BFBEBC96}" type="parTrans" cxnId="{BB887506-1142-4D13-95B8-93A149C4E2C5}">
      <dgm:prSet/>
      <dgm:spPr/>
      <dgm:t>
        <a:bodyPr/>
        <a:lstStyle/>
        <a:p>
          <a:endParaRPr lang="fr-BE"/>
        </a:p>
      </dgm:t>
    </dgm:pt>
    <dgm:pt modelId="{D22D1155-10F2-40AC-B433-369E370E5C44}" type="sibTrans" cxnId="{BB887506-1142-4D13-95B8-93A149C4E2C5}">
      <dgm:prSet/>
      <dgm:spPr/>
      <dgm:t>
        <a:bodyPr/>
        <a:lstStyle/>
        <a:p>
          <a:endParaRPr lang="fr-BE"/>
        </a:p>
      </dgm:t>
    </dgm:pt>
    <dgm:pt modelId="{01838529-76F1-4140-8F3D-6F492A28D1D4}" type="pres">
      <dgm:prSet presAssocID="{571B2EFC-12F0-414C-9848-F5C7EC640C01}" presName="Name0" presStyleCnt="0">
        <dgm:presLayoutVars>
          <dgm:dir/>
          <dgm:resizeHandles val="exact"/>
        </dgm:presLayoutVars>
      </dgm:prSet>
      <dgm:spPr/>
    </dgm:pt>
    <dgm:pt modelId="{78B62A1F-CB0B-4AF3-9F8F-C2970C98A7F2}" type="pres">
      <dgm:prSet presAssocID="{571B2EFC-12F0-414C-9848-F5C7EC640C01}" presName="fgShape" presStyleLbl="fgShp" presStyleIdx="0" presStyleCnt="1"/>
      <dgm:spPr/>
    </dgm:pt>
    <dgm:pt modelId="{C6C67AAB-8E07-482F-BC8B-187DF37F158C}" type="pres">
      <dgm:prSet presAssocID="{571B2EFC-12F0-414C-9848-F5C7EC640C01}" presName="linComp" presStyleCnt="0"/>
      <dgm:spPr/>
    </dgm:pt>
    <dgm:pt modelId="{EEB1521D-D5FF-473B-9BA5-CCB4E9CCD24D}" type="pres">
      <dgm:prSet presAssocID="{4594B844-B125-48FE-8F67-9DEB24352BAA}" presName="compNode" presStyleCnt="0"/>
      <dgm:spPr/>
    </dgm:pt>
    <dgm:pt modelId="{09153BF1-D8A1-45E6-B6BB-5D4FD8B8B227}" type="pres">
      <dgm:prSet presAssocID="{4594B844-B125-48FE-8F67-9DEB24352BAA}" presName="bkgdShape" presStyleLbl="node1" presStyleIdx="0" presStyleCnt="3"/>
      <dgm:spPr/>
      <dgm:t>
        <a:bodyPr/>
        <a:lstStyle/>
        <a:p>
          <a:endParaRPr lang="fr-BE"/>
        </a:p>
      </dgm:t>
    </dgm:pt>
    <dgm:pt modelId="{2B48EB82-0D28-4919-9DC4-945F63848149}" type="pres">
      <dgm:prSet presAssocID="{4594B844-B125-48FE-8F67-9DEB24352BA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5407F3F-8908-4831-8DDE-C12FF13E9C10}" type="pres">
      <dgm:prSet presAssocID="{4594B844-B125-48FE-8F67-9DEB24352BAA}" presName="invisiNode" presStyleLbl="node1" presStyleIdx="0" presStyleCnt="3"/>
      <dgm:spPr/>
    </dgm:pt>
    <dgm:pt modelId="{38D05F42-B9FE-4279-A249-31DA16829B20}" type="pres">
      <dgm:prSet presAssocID="{4594B844-B125-48FE-8F67-9DEB24352BAA}" presName="imagNode" presStyleLbl="fgImgPlace1" presStyleIdx="0" presStyleCnt="3" custLinFactNeighborX="512" custLinFactNeighborY="-255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10000"/>
          </a:stretch>
        </a:blipFill>
      </dgm:spPr>
    </dgm:pt>
    <dgm:pt modelId="{67B5ECCC-1D6A-4415-B5D0-F5BC17792632}" type="pres">
      <dgm:prSet presAssocID="{57454D39-0F4B-4A50-8D38-503F43D8A033}" presName="sibTrans" presStyleLbl="sibTrans2D1" presStyleIdx="0" presStyleCnt="0"/>
      <dgm:spPr/>
      <dgm:t>
        <a:bodyPr/>
        <a:lstStyle/>
        <a:p>
          <a:endParaRPr lang="fr-BE"/>
        </a:p>
      </dgm:t>
    </dgm:pt>
    <dgm:pt modelId="{62BF100F-FBBC-4AA2-BB9C-3E4FEE5DC6DF}" type="pres">
      <dgm:prSet presAssocID="{AECE666F-6BAB-4DE3-8D78-9470D11F202E}" presName="compNode" presStyleCnt="0"/>
      <dgm:spPr/>
    </dgm:pt>
    <dgm:pt modelId="{B43146E9-106C-416D-903B-AB2DD985DB1E}" type="pres">
      <dgm:prSet presAssocID="{AECE666F-6BAB-4DE3-8D78-9470D11F202E}" presName="bkgdShape" presStyleLbl="node1" presStyleIdx="1" presStyleCnt="3"/>
      <dgm:spPr/>
      <dgm:t>
        <a:bodyPr/>
        <a:lstStyle/>
        <a:p>
          <a:endParaRPr lang="fr-BE"/>
        </a:p>
      </dgm:t>
    </dgm:pt>
    <dgm:pt modelId="{2985EE73-3D42-4304-A5CB-CC489E7E8594}" type="pres">
      <dgm:prSet presAssocID="{AECE666F-6BAB-4DE3-8D78-9470D11F202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E628926-5F8C-4EA6-8228-79A1DD3C4768}" type="pres">
      <dgm:prSet presAssocID="{AECE666F-6BAB-4DE3-8D78-9470D11F202E}" presName="invisiNode" presStyleLbl="node1" presStyleIdx="1" presStyleCnt="3"/>
      <dgm:spPr/>
    </dgm:pt>
    <dgm:pt modelId="{1C5BF75B-61A9-41CD-A029-89B58E566C0E}" type="pres">
      <dgm:prSet presAssocID="{AECE666F-6BAB-4DE3-8D78-9470D11F202E}" presName="imagNode" presStyleLbl="fgImgPlace1" presStyleIdx="1" presStyleCnt="3" custLinFactNeighborX="1536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2000"/>
          </a:stretch>
        </a:blipFill>
      </dgm:spPr>
    </dgm:pt>
    <dgm:pt modelId="{D6A127A7-5012-454F-9A00-D4343818785C}" type="pres">
      <dgm:prSet presAssocID="{FAD01217-F9AB-4118-AE0C-A42637F8126A}" presName="sibTrans" presStyleLbl="sibTrans2D1" presStyleIdx="0" presStyleCnt="0"/>
      <dgm:spPr/>
      <dgm:t>
        <a:bodyPr/>
        <a:lstStyle/>
        <a:p>
          <a:endParaRPr lang="fr-BE"/>
        </a:p>
      </dgm:t>
    </dgm:pt>
    <dgm:pt modelId="{02BE0A0C-CA26-40A9-9288-EF2201ECDC53}" type="pres">
      <dgm:prSet presAssocID="{A637BD15-3460-4C47-835F-64BEF14E640F}" presName="compNode" presStyleCnt="0"/>
      <dgm:spPr/>
    </dgm:pt>
    <dgm:pt modelId="{0CCEE979-D315-4752-AF72-3F820377BF36}" type="pres">
      <dgm:prSet presAssocID="{A637BD15-3460-4C47-835F-64BEF14E640F}" presName="bkgdShape" presStyleLbl="node1" presStyleIdx="2" presStyleCnt="3" custLinFactNeighborX="64" custLinFactNeighborY="-571"/>
      <dgm:spPr/>
      <dgm:t>
        <a:bodyPr/>
        <a:lstStyle/>
        <a:p>
          <a:endParaRPr lang="fr-BE"/>
        </a:p>
      </dgm:t>
    </dgm:pt>
    <dgm:pt modelId="{F7599BFC-C8B2-4CF7-B9C9-9DEE63B83BF2}" type="pres">
      <dgm:prSet presAssocID="{A637BD15-3460-4C47-835F-64BEF14E640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766CDF3-6286-4083-A105-5E5C3991F2D5}" type="pres">
      <dgm:prSet presAssocID="{A637BD15-3460-4C47-835F-64BEF14E640F}" presName="invisiNode" presStyleLbl="node1" presStyleIdx="2" presStyleCnt="3"/>
      <dgm:spPr/>
    </dgm:pt>
    <dgm:pt modelId="{9C4911EC-0449-4E03-9B4D-25F09D951D5E}" type="pres">
      <dgm:prSet presAssocID="{A637BD15-3460-4C47-835F-64BEF14E640F}" presName="imagNode" presStyleLbl="fgImgPlace1" presStyleIdx="2" presStyleCnt="3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EC94B647-1CFE-4781-8F02-E8C0BE848294}" type="presOf" srcId="{571B2EFC-12F0-414C-9848-F5C7EC640C01}" destId="{01838529-76F1-4140-8F3D-6F492A28D1D4}" srcOrd="0" destOrd="0" presId="urn:microsoft.com/office/officeart/2005/8/layout/hList7"/>
    <dgm:cxn modelId="{063B4B5E-F188-4B97-98FE-A278BEAB1ABB}" type="presOf" srcId="{4594B844-B125-48FE-8F67-9DEB24352BAA}" destId="{09153BF1-D8A1-45E6-B6BB-5D4FD8B8B227}" srcOrd="0" destOrd="0" presId="urn:microsoft.com/office/officeart/2005/8/layout/hList7"/>
    <dgm:cxn modelId="{DA737363-846B-486F-86EA-2EF8F97F4C29}" type="presOf" srcId="{FAD01217-F9AB-4118-AE0C-A42637F8126A}" destId="{D6A127A7-5012-454F-9A00-D4343818785C}" srcOrd="0" destOrd="0" presId="urn:microsoft.com/office/officeart/2005/8/layout/hList7"/>
    <dgm:cxn modelId="{D28B5E24-FD69-4867-9E0A-29012B473BD1}" type="presOf" srcId="{AECE666F-6BAB-4DE3-8D78-9470D11F202E}" destId="{B43146E9-106C-416D-903B-AB2DD985DB1E}" srcOrd="0" destOrd="0" presId="urn:microsoft.com/office/officeart/2005/8/layout/hList7"/>
    <dgm:cxn modelId="{791A38E2-0414-4D99-BA47-86FD70455BF3}" type="presOf" srcId="{4594B844-B125-48FE-8F67-9DEB24352BAA}" destId="{2B48EB82-0D28-4919-9DC4-945F63848149}" srcOrd="1" destOrd="0" presId="urn:microsoft.com/office/officeart/2005/8/layout/hList7"/>
    <dgm:cxn modelId="{BB887506-1142-4D13-95B8-93A149C4E2C5}" srcId="{571B2EFC-12F0-414C-9848-F5C7EC640C01}" destId="{A637BD15-3460-4C47-835F-64BEF14E640F}" srcOrd="2" destOrd="0" parTransId="{1ADDC0CB-CFA1-4679-B9C1-C550BFBEBC96}" sibTransId="{D22D1155-10F2-40AC-B433-369E370E5C44}"/>
    <dgm:cxn modelId="{6C8CB508-BFF9-4B91-B7FA-53E9ED002E0A}" srcId="{571B2EFC-12F0-414C-9848-F5C7EC640C01}" destId="{AECE666F-6BAB-4DE3-8D78-9470D11F202E}" srcOrd="1" destOrd="0" parTransId="{96E8D291-1329-4F5A-974C-FF16C2C4988F}" sibTransId="{FAD01217-F9AB-4118-AE0C-A42637F8126A}"/>
    <dgm:cxn modelId="{BDC2ADFF-BE7F-4616-9FBB-8A99F4E7BAB4}" type="presOf" srcId="{A637BD15-3460-4C47-835F-64BEF14E640F}" destId="{F7599BFC-C8B2-4CF7-B9C9-9DEE63B83BF2}" srcOrd="1" destOrd="0" presId="urn:microsoft.com/office/officeart/2005/8/layout/hList7"/>
    <dgm:cxn modelId="{7C041390-78EB-4CDC-B8B1-DE4F1D524919}" srcId="{571B2EFC-12F0-414C-9848-F5C7EC640C01}" destId="{4594B844-B125-48FE-8F67-9DEB24352BAA}" srcOrd="0" destOrd="0" parTransId="{0747F6A3-7654-4C58-9A54-5099F7BBA27D}" sibTransId="{57454D39-0F4B-4A50-8D38-503F43D8A033}"/>
    <dgm:cxn modelId="{BC59E4B2-B0EA-4DFB-A302-3CB9EA250055}" type="presOf" srcId="{A637BD15-3460-4C47-835F-64BEF14E640F}" destId="{0CCEE979-D315-4752-AF72-3F820377BF36}" srcOrd="0" destOrd="0" presId="urn:microsoft.com/office/officeart/2005/8/layout/hList7"/>
    <dgm:cxn modelId="{60A7B878-498D-4E56-9E7A-7FDAC109A889}" type="presOf" srcId="{57454D39-0F4B-4A50-8D38-503F43D8A033}" destId="{67B5ECCC-1D6A-4415-B5D0-F5BC17792632}" srcOrd="0" destOrd="0" presId="urn:microsoft.com/office/officeart/2005/8/layout/hList7"/>
    <dgm:cxn modelId="{357547DF-08C3-4D4A-A34E-6EEDE0C7F241}" type="presOf" srcId="{AECE666F-6BAB-4DE3-8D78-9470D11F202E}" destId="{2985EE73-3D42-4304-A5CB-CC489E7E8594}" srcOrd="1" destOrd="0" presId="urn:microsoft.com/office/officeart/2005/8/layout/hList7"/>
    <dgm:cxn modelId="{AE01037E-5348-41F0-998C-CBC47A410DF1}" type="presParOf" srcId="{01838529-76F1-4140-8F3D-6F492A28D1D4}" destId="{78B62A1F-CB0B-4AF3-9F8F-C2970C98A7F2}" srcOrd="0" destOrd="0" presId="urn:microsoft.com/office/officeart/2005/8/layout/hList7"/>
    <dgm:cxn modelId="{4D7ECDA7-4836-47B2-BCC3-44D89B85C3D1}" type="presParOf" srcId="{01838529-76F1-4140-8F3D-6F492A28D1D4}" destId="{C6C67AAB-8E07-482F-BC8B-187DF37F158C}" srcOrd="1" destOrd="0" presId="urn:microsoft.com/office/officeart/2005/8/layout/hList7"/>
    <dgm:cxn modelId="{3692794C-25D3-4D4A-A22D-F7FB2199DA27}" type="presParOf" srcId="{C6C67AAB-8E07-482F-BC8B-187DF37F158C}" destId="{EEB1521D-D5FF-473B-9BA5-CCB4E9CCD24D}" srcOrd="0" destOrd="0" presId="urn:microsoft.com/office/officeart/2005/8/layout/hList7"/>
    <dgm:cxn modelId="{387DB3CD-95FA-49A8-9A07-8FE841E2BC4D}" type="presParOf" srcId="{EEB1521D-D5FF-473B-9BA5-CCB4E9CCD24D}" destId="{09153BF1-D8A1-45E6-B6BB-5D4FD8B8B227}" srcOrd="0" destOrd="0" presId="urn:microsoft.com/office/officeart/2005/8/layout/hList7"/>
    <dgm:cxn modelId="{48FD5CCC-DFEC-4821-8729-3AF2817F5738}" type="presParOf" srcId="{EEB1521D-D5FF-473B-9BA5-CCB4E9CCD24D}" destId="{2B48EB82-0D28-4919-9DC4-945F63848149}" srcOrd="1" destOrd="0" presId="urn:microsoft.com/office/officeart/2005/8/layout/hList7"/>
    <dgm:cxn modelId="{A127835C-29F4-4380-AE92-3388EC7044F9}" type="presParOf" srcId="{EEB1521D-D5FF-473B-9BA5-CCB4E9CCD24D}" destId="{D5407F3F-8908-4831-8DDE-C12FF13E9C10}" srcOrd="2" destOrd="0" presId="urn:microsoft.com/office/officeart/2005/8/layout/hList7"/>
    <dgm:cxn modelId="{1AF5C355-AD6E-4D44-AA07-82F07A6708EF}" type="presParOf" srcId="{EEB1521D-D5FF-473B-9BA5-CCB4E9CCD24D}" destId="{38D05F42-B9FE-4279-A249-31DA16829B20}" srcOrd="3" destOrd="0" presId="urn:microsoft.com/office/officeart/2005/8/layout/hList7"/>
    <dgm:cxn modelId="{B2C54556-1A58-4A37-92EE-209DE72B43C0}" type="presParOf" srcId="{C6C67AAB-8E07-482F-BC8B-187DF37F158C}" destId="{67B5ECCC-1D6A-4415-B5D0-F5BC17792632}" srcOrd="1" destOrd="0" presId="urn:microsoft.com/office/officeart/2005/8/layout/hList7"/>
    <dgm:cxn modelId="{BF5A0090-4187-487B-9C8F-4BDDACDBD3CA}" type="presParOf" srcId="{C6C67AAB-8E07-482F-BC8B-187DF37F158C}" destId="{62BF100F-FBBC-4AA2-BB9C-3E4FEE5DC6DF}" srcOrd="2" destOrd="0" presId="urn:microsoft.com/office/officeart/2005/8/layout/hList7"/>
    <dgm:cxn modelId="{1F4329B3-4A92-4B2A-9248-2D229504F9E5}" type="presParOf" srcId="{62BF100F-FBBC-4AA2-BB9C-3E4FEE5DC6DF}" destId="{B43146E9-106C-416D-903B-AB2DD985DB1E}" srcOrd="0" destOrd="0" presId="urn:microsoft.com/office/officeart/2005/8/layout/hList7"/>
    <dgm:cxn modelId="{A65F3959-E2BA-4BD3-88FE-05C488FAC72E}" type="presParOf" srcId="{62BF100F-FBBC-4AA2-BB9C-3E4FEE5DC6DF}" destId="{2985EE73-3D42-4304-A5CB-CC489E7E8594}" srcOrd="1" destOrd="0" presId="urn:microsoft.com/office/officeart/2005/8/layout/hList7"/>
    <dgm:cxn modelId="{BA96ABC7-5737-4BC9-8812-E4CFBDD5DB7D}" type="presParOf" srcId="{62BF100F-FBBC-4AA2-BB9C-3E4FEE5DC6DF}" destId="{2E628926-5F8C-4EA6-8228-79A1DD3C4768}" srcOrd="2" destOrd="0" presId="urn:microsoft.com/office/officeart/2005/8/layout/hList7"/>
    <dgm:cxn modelId="{803F359A-1A37-4539-8BB2-AE36EFA2A4C6}" type="presParOf" srcId="{62BF100F-FBBC-4AA2-BB9C-3E4FEE5DC6DF}" destId="{1C5BF75B-61A9-41CD-A029-89B58E566C0E}" srcOrd="3" destOrd="0" presId="urn:microsoft.com/office/officeart/2005/8/layout/hList7"/>
    <dgm:cxn modelId="{A1C7A9E7-5E48-4A7E-B66B-D1478F36E5D0}" type="presParOf" srcId="{C6C67AAB-8E07-482F-BC8B-187DF37F158C}" destId="{D6A127A7-5012-454F-9A00-D4343818785C}" srcOrd="3" destOrd="0" presId="urn:microsoft.com/office/officeart/2005/8/layout/hList7"/>
    <dgm:cxn modelId="{73DA2E58-C519-4199-87BB-0CF3D8ECE1D3}" type="presParOf" srcId="{C6C67AAB-8E07-482F-BC8B-187DF37F158C}" destId="{02BE0A0C-CA26-40A9-9288-EF2201ECDC53}" srcOrd="4" destOrd="0" presId="urn:microsoft.com/office/officeart/2005/8/layout/hList7"/>
    <dgm:cxn modelId="{1E0F2BEA-EF59-4E8D-917A-FE96D8CC2B18}" type="presParOf" srcId="{02BE0A0C-CA26-40A9-9288-EF2201ECDC53}" destId="{0CCEE979-D315-4752-AF72-3F820377BF36}" srcOrd="0" destOrd="0" presId="urn:microsoft.com/office/officeart/2005/8/layout/hList7"/>
    <dgm:cxn modelId="{15A479CB-B1C0-4067-AE71-9537144D8B7C}" type="presParOf" srcId="{02BE0A0C-CA26-40A9-9288-EF2201ECDC53}" destId="{F7599BFC-C8B2-4CF7-B9C9-9DEE63B83BF2}" srcOrd="1" destOrd="0" presId="urn:microsoft.com/office/officeart/2005/8/layout/hList7"/>
    <dgm:cxn modelId="{65C25A94-3D81-44F2-9504-AF03F04742DF}" type="presParOf" srcId="{02BE0A0C-CA26-40A9-9288-EF2201ECDC53}" destId="{0766CDF3-6286-4083-A105-5E5C3991F2D5}" srcOrd="2" destOrd="0" presId="urn:microsoft.com/office/officeart/2005/8/layout/hList7"/>
    <dgm:cxn modelId="{1BBC8F66-B61F-470E-A0BB-28B010725780}" type="presParOf" srcId="{02BE0A0C-CA26-40A9-9288-EF2201ECDC53}" destId="{9C4911EC-0449-4E03-9B4D-25F09D951D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1B2EFC-12F0-414C-9848-F5C7EC640C01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4594B844-B125-48FE-8F67-9DEB24352BAA}">
      <dgm:prSet phldrT="[Texte]" custT="1"/>
      <dgm:spPr/>
      <dgm:t>
        <a:bodyPr/>
        <a:lstStyle/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Susciter de l’intérêt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Volonté – motivation des agents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Obtenir des bonnes idées concrètes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Engouement et motivation</a:t>
          </a:r>
          <a:endParaRPr lang="fr-BE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47F6A3-7654-4C58-9A54-5099F7BBA27D}" type="parTrans" cxnId="{7C041390-78EB-4CDC-B8B1-DE4F1D524919}">
      <dgm:prSet/>
      <dgm:spPr/>
      <dgm:t>
        <a:bodyPr/>
        <a:lstStyle/>
        <a:p>
          <a:endParaRPr lang="fr-BE"/>
        </a:p>
      </dgm:t>
    </dgm:pt>
    <dgm:pt modelId="{57454D39-0F4B-4A50-8D38-503F43D8A033}" type="sibTrans" cxnId="{7C041390-78EB-4CDC-B8B1-DE4F1D524919}">
      <dgm:prSet/>
      <dgm:spPr/>
      <dgm:t>
        <a:bodyPr/>
        <a:lstStyle/>
        <a:p>
          <a:endParaRPr lang="fr-BE"/>
        </a:p>
      </dgm:t>
    </dgm:pt>
    <dgm:pt modelId="{AECE666F-6BAB-4DE3-8D78-9470D11F202E}">
      <dgm:prSet phldrT="[Texte]" custT="1"/>
      <dgm:spPr/>
      <dgm:t>
        <a:bodyPr/>
        <a:lstStyle/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Satisfaction des agents de pouvoir s’exprimer et de se sentir écoutés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Projection vers l’avenir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Humain et pas un code organigramme uniquement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Espoir de changement</a:t>
          </a:r>
        </a:p>
        <a:p>
          <a:endParaRPr lang="fr-BE" sz="1200" dirty="0"/>
        </a:p>
      </dgm:t>
    </dgm:pt>
    <dgm:pt modelId="{96E8D291-1329-4F5A-974C-FF16C2C4988F}" type="parTrans" cxnId="{6C8CB508-BFF9-4B91-B7FA-53E9ED002E0A}">
      <dgm:prSet/>
      <dgm:spPr/>
      <dgm:t>
        <a:bodyPr/>
        <a:lstStyle/>
        <a:p>
          <a:endParaRPr lang="fr-BE"/>
        </a:p>
      </dgm:t>
    </dgm:pt>
    <dgm:pt modelId="{FAD01217-F9AB-4118-AE0C-A42637F8126A}" type="sibTrans" cxnId="{6C8CB508-BFF9-4B91-B7FA-53E9ED002E0A}">
      <dgm:prSet/>
      <dgm:spPr/>
      <dgm:t>
        <a:bodyPr/>
        <a:lstStyle/>
        <a:p>
          <a:endParaRPr lang="fr-BE"/>
        </a:p>
      </dgm:t>
    </dgm:pt>
    <dgm:pt modelId="{A637BD15-3460-4C47-835F-64BEF14E640F}">
      <dgm:prSet phldrT="[Texte]" custT="1"/>
      <dgm:spPr/>
      <dgm:t>
        <a:bodyPr/>
        <a:lstStyle/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Création d’un sentiment d’appartenance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Quelques agents très motivés pour la transformation</a:t>
          </a:r>
          <a:endParaRPr lang="fr-BE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DC0CB-CFA1-4679-B9C1-C550BFBEBC96}" type="parTrans" cxnId="{BB887506-1142-4D13-95B8-93A149C4E2C5}">
      <dgm:prSet/>
      <dgm:spPr/>
      <dgm:t>
        <a:bodyPr/>
        <a:lstStyle/>
        <a:p>
          <a:endParaRPr lang="fr-BE"/>
        </a:p>
      </dgm:t>
    </dgm:pt>
    <dgm:pt modelId="{D22D1155-10F2-40AC-B433-369E370E5C44}" type="sibTrans" cxnId="{BB887506-1142-4D13-95B8-93A149C4E2C5}">
      <dgm:prSet/>
      <dgm:spPr/>
      <dgm:t>
        <a:bodyPr/>
        <a:lstStyle/>
        <a:p>
          <a:endParaRPr lang="fr-BE"/>
        </a:p>
      </dgm:t>
    </dgm:pt>
    <dgm:pt modelId="{01838529-76F1-4140-8F3D-6F492A28D1D4}" type="pres">
      <dgm:prSet presAssocID="{571B2EFC-12F0-414C-9848-F5C7EC640C01}" presName="Name0" presStyleCnt="0">
        <dgm:presLayoutVars>
          <dgm:dir/>
          <dgm:resizeHandles val="exact"/>
        </dgm:presLayoutVars>
      </dgm:prSet>
      <dgm:spPr/>
    </dgm:pt>
    <dgm:pt modelId="{78B62A1F-CB0B-4AF3-9F8F-C2970C98A7F2}" type="pres">
      <dgm:prSet presAssocID="{571B2EFC-12F0-414C-9848-F5C7EC640C01}" presName="fgShape" presStyleLbl="fgShp" presStyleIdx="0" presStyleCnt="1"/>
      <dgm:spPr/>
    </dgm:pt>
    <dgm:pt modelId="{C6C67AAB-8E07-482F-BC8B-187DF37F158C}" type="pres">
      <dgm:prSet presAssocID="{571B2EFC-12F0-414C-9848-F5C7EC640C01}" presName="linComp" presStyleCnt="0"/>
      <dgm:spPr/>
    </dgm:pt>
    <dgm:pt modelId="{EEB1521D-D5FF-473B-9BA5-CCB4E9CCD24D}" type="pres">
      <dgm:prSet presAssocID="{4594B844-B125-48FE-8F67-9DEB24352BAA}" presName="compNode" presStyleCnt="0"/>
      <dgm:spPr/>
    </dgm:pt>
    <dgm:pt modelId="{09153BF1-D8A1-45E6-B6BB-5D4FD8B8B227}" type="pres">
      <dgm:prSet presAssocID="{4594B844-B125-48FE-8F67-9DEB24352BAA}" presName="bkgdShape" presStyleLbl="node1" presStyleIdx="0" presStyleCnt="3"/>
      <dgm:spPr/>
      <dgm:t>
        <a:bodyPr/>
        <a:lstStyle/>
        <a:p>
          <a:endParaRPr lang="fr-BE"/>
        </a:p>
      </dgm:t>
    </dgm:pt>
    <dgm:pt modelId="{2B48EB82-0D28-4919-9DC4-945F63848149}" type="pres">
      <dgm:prSet presAssocID="{4594B844-B125-48FE-8F67-9DEB24352BA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5407F3F-8908-4831-8DDE-C12FF13E9C10}" type="pres">
      <dgm:prSet presAssocID="{4594B844-B125-48FE-8F67-9DEB24352BAA}" presName="invisiNode" presStyleLbl="node1" presStyleIdx="0" presStyleCnt="3"/>
      <dgm:spPr/>
    </dgm:pt>
    <dgm:pt modelId="{38D05F42-B9FE-4279-A249-31DA16829B20}" type="pres">
      <dgm:prSet presAssocID="{4594B844-B125-48FE-8F67-9DEB24352BAA}" presName="imagNode" presStyleLbl="fgImgPlace1" presStyleIdx="0" presStyleCnt="3" custLinFactNeighborX="512" custLinFactNeighborY="-2559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67B5ECCC-1D6A-4415-B5D0-F5BC17792632}" type="pres">
      <dgm:prSet presAssocID="{57454D39-0F4B-4A50-8D38-503F43D8A033}" presName="sibTrans" presStyleLbl="sibTrans2D1" presStyleIdx="0" presStyleCnt="0"/>
      <dgm:spPr/>
      <dgm:t>
        <a:bodyPr/>
        <a:lstStyle/>
        <a:p>
          <a:endParaRPr lang="fr-BE"/>
        </a:p>
      </dgm:t>
    </dgm:pt>
    <dgm:pt modelId="{62BF100F-FBBC-4AA2-BB9C-3E4FEE5DC6DF}" type="pres">
      <dgm:prSet presAssocID="{AECE666F-6BAB-4DE3-8D78-9470D11F202E}" presName="compNode" presStyleCnt="0"/>
      <dgm:spPr/>
    </dgm:pt>
    <dgm:pt modelId="{B43146E9-106C-416D-903B-AB2DD985DB1E}" type="pres">
      <dgm:prSet presAssocID="{AECE666F-6BAB-4DE3-8D78-9470D11F202E}" presName="bkgdShape" presStyleLbl="node1" presStyleIdx="1" presStyleCnt="3"/>
      <dgm:spPr/>
      <dgm:t>
        <a:bodyPr/>
        <a:lstStyle/>
        <a:p>
          <a:endParaRPr lang="fr-BE"/>
        </a:p>
      </dgm:t>
    </dgm:pt>
    <dgm:pt modelId="{2985EE73-3D42-4304-A5CB-CC489E7E8594}" type="pres">
      <dgm:prSet presAssocID="{AECE666F-6BAB-4DE3-8D78-9470D11F202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E628926-5F8C-4EA6-8228-79A1DD3C4768}" type="pres">
      <dgm:prSet presAssocID="{AECE666F-6BAB-4DE3-8D78-9470D11F202E}" presName="invisiNode" presStyleLbl="node1" presStyleIdx="1" presStyleCnt="3"/>
      <dgm:spPr/>
    </dgm:pt>
    <dgm:pt modelId="{1C5BF75B-61A9-41CD-A029-89B58E566C0E}" type="pres">
      <dgm:prSet presAssocID="{AECE666F-6BAB-4DE3-8D78-9470D11F202E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</dgm:pt>
    <dgm:pt modelId="{D6A127A7-5012-454F-9A00-D4343818785C}" type="pres">
      <dgm:prSet presAssocID="{FAD01217-F9AB-4118-AE0C-A42637F8126A}" presName="sibTrans" presStyleLbl="sibTrans2D1" presStyleIdx="0" presStyleCnt="0"/>
      <dgm:spPr/>
      <dgm:t>
        <a:bodyPr/>
        <a:lstStyle/>
        <a:p>
          <a:endParaRPr lang="fr-BE"/>
        </a:p>
      </dgm:t>
    </dgm:pt>
    <dgm:pt modelId="{02BE0A0C-CA26-40A9-9288-EF2201ECDC53}" type="pres">
      <dgm:prSet presAssocID="{A637BD15-3460-4C47-835F-64BEF14E640F}" presName="compNode" presStyleCnt="0"/>
      <dgm:spPr/>
    </dgm:pt>
    <dgm:pt modelId="{0CCEE979-D315-4752-AF72-3F820377BF36}" type="pres">
      <dgm:prSet presAssocID="{A637BD15-3460-4C47-835F-64BEF14E640F}" presName="bkgdShape" presStyleLbl="node1" presStyleIdx="2" presStyleCnt="3" custLinFactNeighborX="64" custLinFactNeighborY="478"/>
      <dgm:spPr/>
      <dgm:t>
        <a:bodyPr/>
        <a:lstStyle/>
        <a:p>
          <a:endParaRPr lang="fr-BE"/>
        </a:p>
      </dgm:t>
    </dgm:pt>
    <dgm:pt modelId="{F7599BFC-C8B2-4CF7-B9C9-9DEE63B83BF2}" type="pres">
      <dgm:prSet presAssocID="{A637BD15-3460-4C47-835F-64BEF14E640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766CDF3-6286-4083-A105-5E5C3991F2D5}" type="pres">
      <dgm:prSet presAssocID="{A637BD15-3460-4C47-835F-64BEF14E640F}" presName="invisiNode" presStyleLbl="node1" presStyleIdx="2" presStyleCnt="3"/>
      <dgm:spPr/>
    </dgm:pt>
    <dgm:pt modelId="{9C4911EC-0449-4E03-9B4D-25F09D951D5E}" type="pres">
      <dgm:prSet presAssocID="{A637BD15-3460-4C47-835F-64BEF14E640F}" presName="imagNode" presStyleLbl="fgImgPlace1" presStyleIdx="2" presStyleCnt="3" custScaleX="101265"/>
      <dgm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</dgm:spPr>
    </dgm:pt>
  </dgm:ptLst>
  <dgm:cxnLst>
    <dgm:cxn modelId="{FBBD152F-BFC4-45D1-B9B3-D4D787595AB8}" type="presOf" srcId="{571B2EFC-12F0-414C-9848-F5C7EC640C01}" destId="{01838529-76F1-4140-8F3D-6F492A28D1D4}" srcOrd="0" destOrd="0" presId="urn:microsoft.com/office/officeart/2005/8/layout/hList7"/>
    <dgm:cxn modelId="{0470E455-5A35-4393-A2E0-C12D3224D356}" type="presOf" srcId="{AECE666F-6BAB-4DE3-8D78-9470D11F202E}" destId="{B43146E9-106C-416D-903B-AB2DD985DB1E}" srcOrd="0" destOrd="0" presId="urn:microsoft.com/office/officeart/2005/8/layout/hList7"/>
    <dgm:cxn modelId="{80EBA7FA-7EC1-439A-A7F0-CF47095965EC}" type="presOf" srcId="{AECE666F-6BAB-4DE3-8D78-9470D11F202E}" destId="{2985EE73-3D42-4304-A5CB-CC489E7E8594}" srcOrd="1" destOrd="0" presId="urn:microsoft.com/office/officeart/2005/8/layout/hList7"/>
    <dgm:cxn modelId="{50731F21-0EE8-4B32-989A-D728711F830E}" type="presOf" srcId="{4594B844-B125-48FE-8F67-9DEB24352BAA}" destId="{2B48EB82-0D28-4919-9DC4-945F63848149}" srcOrd="1" destOrd="0" presId="urn:microsoft.com/office/officeart/2005/8/layout/hList7"/>
    <dgm:cxn modelId="{960FEA99-0621-4424-9560-FDCFB7E9A77D}" type="presOf" srcId="{A637BD15-3460-4C47-835F-64BEF14E640F}" destId="{0CCEE979-D315-4752-AF72-3F820377BF36}" srcOrd="0" destOrd="0" presId="urn:microsoft.com/office/officeart/2005/8/layout/hList7"/>
    <dgm:cxn modelId="{79D26F71-3FD0-41E2-B15E-E0CAF5572F86}" type="presOf" srcId="{FAD01217-F9AB-4118-AE0C-A42637F8126A}" destId="{D6A127A7-5012-454F-9A00-D4343818785C}" srcOrd="0" destOrd="0" presId="urn:microsoft.com/office/officeart/2005/8/layout/hList7"/>
    <dgm:cxn modelId="{0AAB20AA-0EE2-4300-A393-5D7C0D1A119E}" type="presOf" srcId="{57454D39-0F4B-4A50-8D38-503F43D8A033}" destId="{67B5ECCC-1D6A-4415-B5D0-F5BC17792632}" srcOrd="0" destOrd="0" presId="urn:microsoft.com/office/officeart/2005/8/layout/hList7"/>
    <dgm:cxn modelId="{BB887506-1142-4D13-95B8-93A149C4E2C5}" srcId="{571B2EFC-12F0-414C-9848-F5C7EC640C01}" destId="{A637BD15-3460-4C47-835F-64BEF14E640F}" srcOrd="2" destOrd="0" parTransId="{1ADDC0CB-CFA1-4679-B9C1-C550BFBEBC96}" sibTransId="{D22D1155-10F2-40AC-B433-369E370E5C44}"/>
    <dgm:cxn modelId="{D84A8B68-16FC-4BF2-89EB-3D6614B92C0A}" type="presOf" srcId="{A637BD15-3460-4C47-835F-64BEF14E640F}" destId="{F7599BFC-C8B2-4CF7-B9C9-9DEE63B83BF2}" srcOrd="1" destOrd="0" presId="urn:microsoft.com/office/officeart/2005/8/layout/hList7"/>
    <dgm:cxn modelId="{6C8CB508-BFF9-4B91-B7FA-53E9ED002E0A}" srcId="{571B2EFC-12F0-414C-9848-F5C7EC640C01}" destId="{AECE666F-6BAB-4DE3-8D78-9470D11F202E}" srcOrd="1" destOrd="0" parTransId="{96E8D291-1329-4F5A-974C-FF16C2C4988F}" sibTransId="{FAD01217-F9AB-4118-AE0C-A42637F8126A}"/>
    <dgm:cxn modelId="{7C041390-78EB-4CDC-B8B1-DE4F1D524919}" srcId="{571B2EFC-12F0-414C-9848-F5C7EC640C01}" destId="{4594B844-B125-48FE-8F67-9DEB24352BAA}" srcOrd="0" destOrd="0" parTransId="{0747F6A3-7654-4C58-9A54-5099F7BBA27D}" sibTransId="{57454D39-0F4B-4A50-8D38-503F43D8A033}"/>
    <dgm:cxn modelId="{425B7EF3-66FC-4052-BBF5-0B63FF972C65}" type="presOf" srcId="{4594B844-B125-48FE-8F67-9DEB24352BAA}" destId="{09153BF1-D8A1-45E6-B6BB-5D4FD8B8B227}" srcOrd="0" destOrd="0" presId="urn:microsoft.com/office/officeart/2005/8/layout/hList7"/>
    <dgm:cxn modelId="{0955145D-EE39-448E-B2B7-8E0DA74CE828}" type="presParOf" srcId="{01838529-76F1-4140-8F3D-6F492A28D1D4}" destId="{78B62A1F-CB0B-4AF3-9F8F-C2970C98A7F2}" srcOrd="0" destOrd="0" presId="urn:microsoft.com/office/officeart/2005/8/layout/hList7"/>
    <dgm:cxn modelId="{C1AB2755-F897-4064-AC2A-AE62E6577034}" type="presParOf" srcId="{01838529-76F1-4140-8F3D-6F492A28D1D4}" destId="{C6C67AAB-8E07-482F-BC8B-187DF37F158C}" srcOrd="1" destOrd="0" presId="urn:microsoft.com/office/officeart/2005/8/layout/hList7"/>
    <dgm:cxn modelId="{E951A4FD-7C59-4165-BC12-824E2E679D77}" type="presParOf" srcId="{C6C67AAB-8E07-482F-BC8B-187DF37F158C}" destId="{EEB1521D-D5FF-473B-9BA5-CCB4E9CCD24D}" srcOrd="0" destOrd="0" presId="urn:microsoft.com/office/officeart/2005/8/layout/hList7"/>
    <dgm:cxn modelId="{D96FCB77-3825-4237-9004-8D05D9CA2C48}" type="presParOf" srcId="{EEB1521D-D5FF-473B-9BA5-CCB4E9CCD24D}" destId="{09153BF1-D8A1-45E6-B6BB-5D4FD8B8B227}" srcOrd="0" destOrd="0" presId="urn:microsoft.com/office/officeart/2005/8/layout/hList7"/>
    <dgm:cxn modelId="{398C4654-6B78-406B-B603-CB06FE923A16}" type="presParOf" srcId="{EEB1521D-D5FF-473B-9BA5-CCB4E9CCD24D}" destId="{2B48EB82-0D28-4919-9DC4-945F63848149}" srcOrd="1" destOrd="0" presId="urn:microsoft.com/office/officeart/2005/8/layout/hList7"/>
    <dgm:cxn modelId="{F51FA8E1-A5EE-4E4A-87FF-736170B4A046}" type="presParOf" srcId="{EEB1521D-D5FF-473B-9BA5-CCB4E9CCD24D}" destId="{D5407F3F-8908-4831-8DDE-C12FF13E9C10}" srcOrd="2" destOrd="0" presId="urn:microsoft.com/office/officeart/2005/8/layout/hList7"/>
    <dgm:cxn modelId="{EC4C84E2-C136-4607-A5BD-475F7D1EC3DC}" type="presParOf" srcId="{EEB1521D-D5FF-473B-9BA5-CCB4E9CCD24D}" destId="{38D05F42-B9FE-4279-A249-31DA16829B20}" srcOrd="3" destOrd="0" presId="urn:microsoft.com/office/officeart/2005/8/layout/hList7"/>
    <dgm:cxn modelId="{A2119319-25CB-4AE8-9D6F-548323C1CB12}" type="presParOf" srcId="{C6C67AAB-8E07-482F-BC8B-187DF37F158C}" destId="{67B5ECCC-1D6A-4415-B5D0-F5BC17792632}" srcOrd="1" destOrd="0" presId="urn:microsoft.com/office/officeart/2005/8/layout/hList7"/>
    <dgm:cxn modelId="{4D2184A6-7844-4120-B228-145E6A2F6CE6}" type="presParOf" srcId="{C6C67AAB-8E07-482F-BC8B-187DF37F158C}" destId="{62BF100F-FBBC-4AA2-BB9C-3E4FEE5DC6DF}" srcOrd="2" destOrd="0" presId="urn:microsoft.com/office/officeart/2005/8/layout/hList7"/>
    <dgm:cxn modelId="{FC608284-1C7F-446A-8CAB-DBC73FE21FF0}" type="presParOf" srcId="{62BF100F-FBBC-4AA2-BB9C-3E4FEE5DC6DF}" destId="{B43146E9-106C-416D-903B-AB2DD985DB1E}" srcOrd="0" destOrd="0" presId="urn:microsoft.com/office/officeart/2005/8/layout/hList7"/>
    <dgm:cxn modelId="{A18F062A-BBBC-4096-A0B1-3B6F220CCE16}" type="presParOf" srcId="{62BF100F-FBBC-4AA2-BB9C-3E4FEE5DC6DF}" destId="{2985EE73-3D42-4304-A5CB-CC489E7E8594}" srcOrd="1" destOrd="0" presId="urn:microsoft.com/office/officeart/2005/8/layout/hList7"/>
    <dgm:cxn modelId="{0C4AEF38-4F22-488B-9BAF-DACEE2EFEA8F}" type="presParOf" srcId="{62BF100F-FBBC-4AA2-BB9C-3E4FEE5DC6DF}" destId="{2E628926-5F8C-4EA6-8228-79A1DD3C4768}" srcOrd="2" destOrd="0" presId="urn:microsoft.com/office/officeart/2005/8/layout/hList7"/>
    <dgm:cxn modelId="{0699838D-ABFD-4F43-8811-503C78207DB2}" type="presParOf" srcId="{62BF100F-FBBC-4AA2-BB9C-3E4FEE5DC6DF}" destId="{1C5BF75B-61A9-41CD-A029-89B58E566C0E}" srcOrd="3" destOrd="0" presId="urn:microsoft.com/office/officeart/2005/8/layout/hList7"/>
    <dgm:cxn modelId="{A50AA460-ED8C-4703-8086-ACD37D605536}" type="presParOf" srcId="{C6C67AAB-8E07-482F-BC8B-187DF37F158C}" destId="{D6A127A7-5012-454F-9A00-D4343818785C}" srcOrd="3" destOrd="0" presId="urn:microsoft.com/office/officeart/2005/8/layout/hList7"/>
    <dgm:cxn modelId="{B12F0BA5-A3FD-489C-9A4F-F35BB5A23D77}" type="presParOf" srcId="{C6C67AAB-8E07-482F-BC8B-187DF37F158C}" destId="{02BE0A0C-CA26-40A9-9288-EF2201ECDC53}" srcOrd="4" destOrd="0" presId="urn:microsoft.com/office/officeart/2005/8/layout/hList7"/>
    <dgm:cxn modelId="{E0FDCC75-0F84-452A-9410-861868007844}" type="presParOf" srcId="{02BE0A0C-CA26-40A9-9288-EF2201ECDC53}" destId="{0CCEE979-D315-4752-AF72-3F820377BF36}" srcOrd="0" destOrd="0" presId="urn:microsoft.com/office/officeart/2005/8/layout/hList7"/>
    <dgm:cxn modelId="{EB8EC364-3000-461F-8828-D278C0BDDE86}" type="presParOf" srcId="{02BE0A0C-CA26-40A9-9288-EF2201ECDC53}" destId="{F7599BFC-C8B2-4CF7-B9C9-9DEE63B83BF2}" srcOrd="1" destOrd="0" presId="urn:microsoft.com/office/officeart/2005/8/layout/hList7"/>
    <dgm:cxn modelId="{E7B3027A-89CC-4ED6-9DC2-C842E992FC9B}" type="presParOf" srcId="{02BE0A0C-CA26-40A9-9288-EF2201ECDC53}" destId="{0766CDF3-6286-4083-A105-5E5C3991F2D5}" srcOrd="2" destOrd="0" presId="urn:microsoft.com/office/officeart/2005/8/layout/hList7"/>
    <dgm:cxn modelId="{E2E096AA-5C1B-486C-B6D2-EA15ECC494FB}" type="presParOf" srcId="{02BE0A0C-CA26-40A9-9288-EF2201ECDC53}" destId="{9C4911EC-0449-4E03-9B4D-25F09D951D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71B2EFC-12F0-414C-9848-F5C7EC640C01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4594B844-B125-48FE-8F67-9DEB24352BAA}">
      <dgm:prSet phldrT="[Texte]" custT="1"/>
      <dgm:spPr/>
      <dgm:t>
        <a:bodyPr/>
        <a:lstStyle/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Montrer plus concrètement les avancées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Liens entre vision et concret – plan d’actions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Plus d’exemples concrets, plus de communication sur ce qui s’est déjà fait</a:t>
          </a:r>
          <a:endParaRPr lang="fr-BE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47F6A3-7654-4C58-9A54-5099F7BBA27D}" type="parTrans" cxnId="{7C041390-78EB-4CDC-B8B1-DE4F1D524919}">
      <dgm:prSet/>
      <dgm:spPr/>
      <dgm:t>
        <a:bodyPr/>
        <a:lstStyle/>
        <a:p>
          <a:endParaRPr lang="fr-BE"/>
        </a:p>
      </dgm:t>
    </dgm:pt>
    <dgm:pt modelId="{57454D39-0F4B-4A50-8D38-503F43D8A033}" type="sibTrans" cxnId="{7C041390-78EB-4CDC-B8B1-DE4F1D524919}">
      <dgm:prSet/>
      <dgm:spPr/>
      <dgm:t>
        <a:bodyPr/>
        <a:lstStyle/>
        <a:p>
          <a:endParaRPr lang="fr-BE"/>
        </a:p>
      </dgm:t>
    </dgm:pt>
    <dgm:pt modelId="{AECE666F-6BAB-4DE3-8D78-9470D11F202E}">
      <dgm:prSet phldrT="[Texte]" custT="1"/>
      <dgm:spPr/>
      <dgm:t>
        <a:bodyPr/>
        <a:lstStyle/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Préparation du matériel et des salles (les Ambassadeurs doivent « se débrouiller »)</a:t>
          </a:r>
        </a:p>
        <a:p>
          <a:endParaRPr lang="fr-BE" sz="1200" dirty="0"/>
        </a:p>
      </dgm:t>
    </dgm:pt>
    <dgm:pt modelId="{96E8D291-1329-4F5A-974C-FF16C2C4988F}" type="parTrans" cxnId="{6C8CB508-BFF9-4B91-B7FA-53E9ED002E0A}">
      <dgm:prSet/>
      <dgm:spPr/>
      <dgm:t>
        <a:bodyPr/>
        <a:lstStyle/>
        <a:p>
          <a:endParaRPr lang="fr-BE"/>
        </a:p>
      </dgm:t>
    </dgm:pt>
    <dgm:pt modelId="{FAD01217-F9AB-4118-AE0C-A42637F8126A}" type="sibTrans" cxnId="{6C8CB508-BFF9-4B91-B7FA-53E9ED002E0A}">
      <dgm:prSet/>
      <dgm:spPr/>
      <dgm:t>
        <a:bodyPr/>
        <a:lstStyle/>
        <a:p>
          <a:endParaRPr lang="fr-BE"/>
        </a:p>
      </dgm:t>
    </dgm:pt>
    <dgm:pt modelId="{A637BD15-3460-4C47-835F-64BEF14E640F}">
      <dgm:prSet phldrT="[Texte]" custT="1"/>
      <dgm:spPr/>
      <dgm:t>
        <a:bodyPr/>
        <a:lstStyle/>
        <a:p>
          <a:endParaRPr lang="fr-BE" sz="16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Stabiliser les duos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Revoir les supports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Simplifier le Power Point</a:t>
          </a:r>
          <a:endParaRPr lang="fr-BE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DC0CB-CFA1-4679-B9C1-C550BFBEBC96}" type="parTrans" cxnId="{BB887506-1142-4D13-95B8-93A149C4E2C5}">
      <dgm:prSet/>
      <dgm:spPr/>
      <dgm:t>
        <a:bodyPr/>
        <a:lstStyle/>
        <a:p>
          <a:endParaRPr lang="fr-BE"/>
        </a:p>
      </dgm:t>
    </dgm:pt>
    <dgm:pt modelId="{D22D1155-10F2-40AC-B433-369E370E5C44}" type="sibTrans" cxnId="{BB887506-1142-4D13-95B8-93A149C4E2C5}">
      <dgm:prSet/>
      <dgm:spPr/>
      <dgm:t>
        <a:bodyPr/>
        <a:lstStyle/>
        <a:p>
          <a:endParaRPr lang="fr-BE"/>
        </a:p>
      </dgm:t>
    </dgm:pt>
    <dgm:pt modelId="{361B2522-9319-43A4-A314-BDC4B6224FD5}">
      <dgm:prSet custT="1"/>
      <dgm:spPr/>
      <dgm:t>
        <a:bodyPr/>
        <a:lstStyle/>
        <a:p>
          <a:r>
            <a:rPr lang="fr-BE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Faire de la pub pour annoncer les séances</a:t>
          </a:r>
        </a:p>
        <a:p>
          <a:r>
            <a:rPr lang="fr-BE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Attention au suivi (après les séances)</a:t>
          </a:r>
        </a:p>
        <a:p>
          <a:r>
            <a:rPr lang="fr-BE" sz="1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Actualiser la présentation au rythme de l’évolution du plan de transformation</a:t>
          </a:r>
        </a:p>
        <a:p>
          <a:r>
            <a:rPr lang="fr-BE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Lors de la présentation, repartir avec un « kit » (beaucoup d’infos – difficulté de tout assimiler)</a:t>
          </a:r>
          <a:endParaRPr lang="fr-BE" sz="14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AAFB43-C09D-4F21-94B4-AFEEC8BD71EA}" type="parTrans" cxnId="{28CCC665-A4A3-4702-83EB-50699B83D9AF}">
      <dgm:prSet/>
      <dgm:spPr/>
      <dgm:t>
        <a:bodyPr/>
        <a:lstStyle/>
        <a:p>
          <a:endParaRPr lang="fr-BE"/>
        </a:p>
      </dgm:t>
    </dgm:pt>
    <dgm:pt modelId="{0753B96F-84F2-4E97-9803-4DBB2455B3C3}" type="sibTrans" cxnId="{28CCC665-A4A3-4702-83EB-50699B83D9AF}">
      <dgm:prSet/>
      <dgm:spPr/>
      <dgm:t>
        <a:bodyPr/>
        <a:lstStyle/>
        <a:p>
          <a:endParaRPr lang="fr-BE"/>
        </a:p>
      </dgm:t>
    </dgm:pt>
    <dgm:pt modelId="{01838529-76F1-4140-8F3D-6F492A28D1D4}" type="pres">
      <dgm:prSet presAssocID="{571B2EFC-12F0-414C-9848-F5C7EC640C01}" presName="Name0" presStyleCnt="0">
        <dgm:presLayoutVars>
          <dgm:dir/>
          <dgm:resizeHandles val="exact"/>
        </dgm:presLayoutVars>
      </dgm:prSet>
      <dgm:spPr/>
    </dgm:pt>
    <dgm:pt modelId="{78B62A1F-CB0B-4AF3-9F8F-C2970C98A7F2}" type="pres">
      <dgm:prSet presAssocID="{571B2EFC-12F0-414C-9848-F5C7EC640C01}" presName="fgShape" presStyleLbl="fgShp" presStyleIdx="0" presStyleCnt="1"/>
      <dgm:spPr/>
    </dgm:pt>
    <dgm:pt modelId="{C6C67AAB-8E07-482F-BC8B-187DF37F158C}" type="pres">
      <dgm:prSet presAssocID="{571B2EFC-12F0-414C-9848-F5C7EC640C01}" presName="linComp" presStyleCnt="0"/>
      <dgm:spPr/>
    </dgm:pt>
    <dgm:pt modelId="{EEB1521D-D5FF-473B-9BA5-CCB4E9CCD24D}" type="pres">
      <dgm:prSet presAssocID="{4594B844-B125-48FE-8F67-9DEB24352BAA}" presName="compNode" presStyleCnt="0"/>
      <dgm:spPr/>
    </dgm:pt>
    <dgm:pt modelId="{09153BF1-D8A1-45E6-B6BB-5D4FD8B8B227}" type="pres">
      <dgm:prSet presAssocID="{4594B844-B125-48FE-8F67-9DEB24352BAA}" presName="bkgdShape" presStyleLbl="node1" presStyleIdx="0" presStyleCnt="4"/>
      <dgm:spPr/>
      <dgm:t>
        <a:bodyPr/>
        <a:lstStyle/>
        <a:p>
          <a:endParaRPr lang="fr-BE"/>
        </a:p>
      </dgm:t>
    </dgm:pt>
    <dgm:pt modelId="{2B48EB82-0D28-4919-9DC4-945F63848149}" type="pres">
      <dgm:prSet presAssocID="{4594B844-B125-48FE-8F67-9DEB24352BA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5407F3F-8908-4831-8DDE-C12FF13E9C10}" type="pres">
      <dgm:prSet presAssocID="{4594B844-B125-48FE-8F67-9DEB24352BAA}" presName="invisiNode" presStyleLbl="node1" presStyleIdx="0" presStyleCnt="4"/>
      <dgm:spPr/>
    </dgm:pt>
    <dgm:pt modelId="{38D05F42-B9FE-4279-A249-31DA16829B20}" type="pres">
      <dgm:prSet presAssocID="{4594B844-B125-48FE-8F67-9DEB24352BAA}" presName="imagNode" presStyleLbl="fgImgPlace1" presStyleIdx="0" presStyleCnt="4" custLinFactNeighborX="2559" custLinFactNeighborY="-25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</dgm:spPr>
    </dgm:pt>
    <dgm:pt modelId="{67B5ECCC-1D6A-4415-B5D0-F5BC17792632}" type="pres">
      <dgm:prSet presAssocID="{57454D39-0F4B-4A50-8D38-503F43D8A033}" presName="sibTrans" presStyleLbl="sibTrans2D1" presStyleIdx="0" presStyleCnt="0"/>
      <dgm:spPr/>
      <dgm:t>
        <a:bodyPr/>
        <a:lstStyle/>
        <a:p>
          <a:endParaRPr lang="fr-BE"/>
        </a:p>
      </dgm:t>
    </dgm:pt>
    <dgm:pt modelId="{62BF100F-FBBC-4AA2-BB9C-3E4FEE5DC6DF}" type="pres">
      <dgm:prSet presAssocID="{AECE666F-6BAB-4DE3-8D78-9470D11F202E}" presName="compNode" presStyleCnt="0"/>
      <dgm:spPr/>
    </dgm:pt>
    <dgm:pt modelId="{B43146E9-106C-416D-903B-AB2DD985DB1E}" type="pres">
      <dgm:prSet presAssocID="{AECE666F-6BAB-4DE3-8D78-9470D11F202E}" presName="bkgdShape" presStyleLbl="node1" presStyleIdx="1" presStyleCnt="4" custLinFactNeighborX="-323" custLinFactNeighborY="478"/>
      <dgm:spPr/>
      <dgm:t>
        <a:bodyPr/>
        <a:lstStyle/>
        <a:p>
          <a:endParaRPr lang="fr-BE"/>
        </a:p>
      </dgm:t>
    </dgm:pt>
    <dgm:pt modelId="{2985EE73-3D42-4304-A5CB-CC489E7E8594}" type="pres">
      <dgm:prSet presAssocID="{AECE666F-6BAB-4DE3-8D78-9470D11F202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E628926-5F8C-4EA6-8228-79A1DD3C4768}" type="pres">
      <dgm:prSet presAssocID="{AECE666F-6BAB-4DE3-8D78-9470D11F202E}" presName="invisiNode" presStyleLbl="node1" presStyleIdx="1" presStyleCnt="4"/>
      <dgm:spPr/>
    </dgm:pt>
    <dgm:pt modelId="{1C5BF75B-61A9-41CD-A029-89B58E566C0E}" type="pres">
      <dgm:prSet presAssocID="{AECE666F-6BAB-4DE3-8D78-9470D11F202E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D6A127A7-5012-454F-9A00-D4343818785C}" type="pres">
      <dgm:prSet presAssocID="{FAD01217-F9AB-4118-AE0C-A42637F8126A}" presName="sibTrans" presStyleLbl="sibTrans2D1" presStyleIdx="0" presStyleCnt="0"/>
      <dgm:spPr/>
      <dgm:t>
        <a:bodyPr/>
        <a:lstStyle/>
        <a:p>
          <a:endParaRPr lang="fr-BE"/>
        </a:p>
      </dgm:t>
    </dgm:pt>
    <dgm:pt modelId="{08630627-9F21-4D5B-8AE6-0681A72B7F1A}" type="pres">
      <dgm:prSet presAssocID="{361B2522-9319-43A4-A314-BDC4B6224FD5}" presName="compNode" presStyleCnt="0"/>
      <dgm:spPr/>
    </dgm:pt>
    <dgm:pt modelId="{523E166B-451F-49F8-AE8A-8AFCE02377F2}" type="pres">
      <dgm:prSet presAssocID="{361B2522-9319-43A4-A314-BDC4B6224FD5}" presName="bkgdShape" presStyleLbl="node1" presStyleIdx="2" presStyleCnt="4"/>
      <dgm:spPr/>
      <dgm:t>
        <a:bodyPr/>
        <a:lstStyle/>
        <a:p>
          <a:endParaRPr lang="fr-BE"/>
        </a:p>
      </dgm:t>
    </dgm:pt>
    <dgm:pt modelId="{2FC10FC4-D1A0-4851-A6C6-FA5F2DA49ACE}" type="pres">
      <dgm:prSet presAssocID="{361B2522-9319-43A4-A314-BDC4B6224FD5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84A5529E-A3E7-4FF6-AB61-0EDCBB1461CD}" type="pres">
      <dgm:prSet presAssocID="{361B2522-9319-43A4-A314-BDC4B6224FD5}" presName="invisiNode" presStyleLbl="node1" presStyleIdx="2" presStyleCnt="4"/>
      <dgm:spPr/>
    </dgm:pt>
    <dgm:pt modelId="{F34B28D0-80BB-4433-A4BC-6AFCD7E18CE5}" type="pres">
      <dgm:prSet presAssocID="{361B2522-9319-43A4-A314-BDC4B6224FD5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</dgm:spPr>
    </dgm:pt>
    <dgm:pt modelId="{50814FDA-B671-4DE3-AA62-8EF579532677}" type="pres">
      <dgm:prSet presAssocID="{0753B96F-84F2-4E97-9803-4DBB2455B3C3}" presName="sibTrans" presStyleLbl="sibTrans2D1" presStyleIdx="0" presStyleCnt="0"/>
      <dgm:spPr/>
      <dgm:t>
        <a:bodyPr/>
        <a:lstStyle/>
        <a:p>
          <a:endParaRPr lang="fr-BE"/>
        </a:p>
      </dgm:t>
    </dgm:pt>
    <dgm:pt modelId="{02BE0A0C-CA26-40A9-9288-EF2201ECDC53}" type="pres">
      <dgm:prSet presAssocID="{A637BD15-3460-4C47-835F-64BEF14E640F}" presName="compNode" presStyleCnt="0"/>
      <dgm:spPr/>
    </dgm:pt>
    <dgm:pt modelId="{0CCEE979-D315-4752-AF72-3F820377BF36}" type="pres">
      <dgm:prSet presAssocID="{A637BD15-3460-4C47-835F-64BEF14E640F}" presName="bkgdShape" presStyleLbl="node1" presStyleIdx="3" presStyleCnt="4" custLinFactNeighborX="95" custLinFactNeighborY="478"/>
      <dgm:spPr/>
      <dgm:t>
        <a:bodyPr/>
        <a:lstStyle/>
        <a:p>
          <a:endParaRPr lang="fr-BE"/>
        </a:p>
      </dgm:t>
    </dgm:pt>
    <dgm:pt modelId="{F7599BFC-C8B2-4CF7-B9C9-9DEE63B83BF2}" type="pres">
      <dgm:prSet presAssocID="{A637BD15-3460-4C47-835F-64BEF14E640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766CDF3-6286-4083-A105-5E5C3991F2D5}" type="pres">
      <dgm:prSet presAssocID="{A637BD15-3460-4C47-835F-64BEF14E640F}" presName="invisiNode" presStyleLbl="node1" presStyleIdx="3" presStyleCnt="4"/>
      <dgm:spPr/>
    </dgm:pt>
    <dgm:pt modelId="{9C4911EC-0449-4E03-9B4D-25F09D951D5E}" type="pres">
      <dgm:prSet presAssocID="{A637BD15-3460-4C47-835F-64BEF14E640F}" presName="imagNode" presStyleLbl="fgImgPlace1" presStyleIdx="3" presStyleCnt="4" custScaleX="101265"/>
      <dgm:spPr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 r="1000"/>
          </a:stretch>
        </a:blipFill>
      </dgm:spPr>
    </dgm:pt>
  </dgm:ptLst>
  <dgm:cxnLst>
    <dgm:cxn modelId="{28CCC665-A4A3-4702-83EB-50699B83D9AF}" srcId="{571B2EFC-12F0-414C-9848-F5C7EC640C01}" destId="{361B2522-9319-43A4-A314-BDC4B6224FD5}" srcOrd="2" destOrd="0" parTransId="{BDAAFB43-C09D-4F21-94B4-AFEEC8BD71EA}" sibTransId="{0753B96F-84F2-4E97-9803-4DBB2455B3C3}"/>
    <dgm:cxn modelId="{AE6B932C-0F36-4A51-9610-BA7F70A451E0}" type="presOf" srcId="{FAD01217-F9AB-4118-AE0C-A42637F8126A}" destId="{D6A127A7-5012-454F-9A00-D4343818785C}" srcOrd="0" destOrd="0" presId="urn:microsoft.com/office/officeart/2005/8/layout/hList7"/>
    <dgm:cxn modelId="{6C8CB508-BFF9-4B91-B7FA-53E9ED002E0A}" srcId="{571B2EFC-12F0-414C-9848-F5C7EC640C01}" destId="{AECE666F-6BAB-4DE3-8D78-9470D11F202E}" srcOrd="1" destOrd="0" parTransId="{96E8D291-1329-4F5A-974C-FF16C2C4988F}" sibTransId="{FAD01217-F9AB-4118-AE0C-A42637F8126A}"/>
    <dgm:cxn modelId="{618F7145-C67D-486E-81FE-0F1412F86602}" type="presOf" srcId="{0753B96F-84F2-4E97-9803-4DBB2455B3C3}" destId="{50814FDA-B671-4DE3-AA62-8EF579532677}" srcOrd="0" destOrd="0" presId="urn:microsoft.com/office/officeart/2005/8/layout/hList7"/>
    <dgm:cxn modelId="{226627E2-9CD8-46D0-A847-F4F469485116}" type="presOf" srcId="{571B2EFC-12F0-414C-9848-F5C7EC640C01}" destId="{01838529-76F1-4140-8F3D-6F492A28D1D4}" srcOrd="0" destOrd="0" presId="urn:microsoft.com/office/officeart/2005/8/layout/hList7"/>
    <dgm:cxn modelId="{F719923B-C8F4-4858-8191-3FBF116B00F0}" type="presOf" srcId="{361B2522-9319-43A4-A314-BDC4B6224FD5}" destId="{2FC10FC4-D1A0-4851-A6C6-FA5F2DA49ACE}" srcOrd="1" destOrd="0" presId="urn:microsoft.com/office/officeart/2005/8/layout/hList7"/>
    <dgm:cxn modelId="{16DCDF68-0F61-4785-AD9B-5BDA126404E5}" type="presOf" srcId="{A637BD15-3460-4C47-835F-64BEF14E640F}" destId="{0CCEE979-D315-4752-AF72-3F820377BF36}" srcOrd="0" destOrd="0" presId="urn:microsoft.com/office/officeart/2005/8/layout/hList7"/>
    <dgm:cxn modelId="{EB7DA1A6-84D8-4BEA-9A97-BC8267FCF3B9}" type="presOf" srcId="{57454D39-0F4B-4A50-8D38-503F43D8A033}" destId="{67B5ECCC-1D6A-4415-B5D0-F5BC17792632}" srcOrd="0" destOrd="0" presId="urn:microsoft.com/office/officeart/2005/8/layout/hList7"/>
    <dgm:cxn modelId="{F40A75E3-3EA4-4250-B144-AE47623C1467}" type="presOf" srcId="{4594B844-B125-48FE-8F67-9DEB24352BAA}" destId="{2B48EB82-0D28-4919-9DC4-945F63848149}" srcOrd="1" destOrd="0" presId="urn:microsoft.com/office/officeart/2005/8/layout/hList7"/>
    <dgm:cxn modelId="{92DEAF91-E3BA-441C-9141-51937FA1C621}" type="presOf" srcId="{AECE666F-6BAB-4DE3-8D78-9470D11F202E}" destId="{B43146E9-106C-416D-903B-AB2DD985DB1E}" srcOrd="0" destOrd="0" presId="urn:microsoft.com/office/officeart/2005/8/layout/hList7"/>
    <dgm:cxn modelId="{BB887506-1142-4D13-95B8-93A149C4E2C5}" srcId="{571B2EFC-12F0-414C-9848-F5C7EC640C01}" destId="{A637BD15-3460-4C47-835F-64BEF14E640F}" srcOrd="3" destOrd="0" parTransId="{1ADDC0CB-CFA1-4679-B9C1-C550BFBEBC96}" sibTransId="{D22D1155-10F2-40AC-B433-369E370E5C44}"/>
    <dgm:cxn modelId="{D7A3A069-8CF7-4E45-8F84-4F091F410350}" type="presOf" srcId="{A637BD15-3460-4C47-835F-64BEF14E640F}" destId="{F7599BFC-C8B2-4CF7-B9C9-9DEE63B83BF2}" srcOrd="1" destOrd="0" presId="urn:microsoft.com/office/officeart/2005/8/layout/hList7"/>
    <dgm:cxn modelId="{8C70C33D-5A02-47F2-BDFF-8D011A766526}" type="presOf" srcId="{361B2522-9319-43A4-A314-BDC4B6224FD5}" destId="{523E166B-451F-49F8-AE8A-8AFCE02377F2}" srcOrd="0" destOrd="0" presId="urn:microsoft.com/office/officeart/2005/8/layout/hList7"/>
    <dgm:cxn modelId="{7C041390-78EB-4CDC-B8B1-DE4F1D524919}" srcId="{571B2EFC-12F0-414C-9848-F5C7EC640C01}" destId="{4594B844-B125-48FE-8F67-9DEB24352BAA}" srcOrd="0" destOrd="0" parTransId="{0747F6A3-7654-4C58-9A54-5099F7BBA27D}" sibTransId="{57454D39-0F4B-4A50-8D38-503F43D8A033}"/>
    <dgm:cxn modelId="{13F05DF6-9337-4914-A0C3-4810150C0B9E}" type="presOf" srcId="{AECE666F-6BAB-4DE3-8D78-9470D11F202E}" destId="{2985EE73-3D42-4304-A5CB-CC489E7E8594}" srcOrd="1" destOrd="0" presId="urn:microsoft.com/office/officeart/2005/8/layout/hList7"/>
    <dgm:cxn modelId="{BC2E0A36-02FB-4438-BBC7-7B46E1852EC4}" type="presOf" srcId="{4594B844-B125-48FE-8F67-9DEB24352BAA}" destId="{09153BF1-D8A1-45E6-B6BB-5D4FD8B8B227}" srcOrd="0" destOrd="0" presId="urn:microsoft.com/office/officeart/2005/8/layout/hList7"/>
    <dgm:cxn modelId="{D97FA10D-41DD-412F-850B-2606BAF6AF3E}" type="presParOf" srcId="{01838529-76F1-4140-8F3D-6F492A28D1D4}" destId="{78B62A1F-CB0B-4AF3-9F8F-C2970C98A7F2}" srcOrd="0" destOrd="0" presId="urn:microsoft.com/office/officeart/2005/8/layout/hList7"/>
    <dgm:cxn modelId="{B8954CF9-C6B8-41B0-87F0-952DD9AF30EB}" type="presParOf" srcId="{01838529-76F1-4140-8F3D-6F492A28D1D4}" destId="{C6C67AAB-8E07-482F-BC8B-187DF37F158C}" srcOrd="1" destOrd="0" presId="urn:microsoft.com/office/officeart/2005/8/layout/hList7"/>
    <dgm:cxn modelId="{CC884314-6E21-4393-9CA5-3A01480755E7}" type="presParOf" srcId="{C6C67AAB-8E07-482F-BC8B-187DF37F158C}" destId="{EEB1521D-D5FF-473B-9BA5-CCB4E9CCD24D}" srcOrd="0" destOrd="0" presId="urn:microsoft.com/office/officeart/2005/8/layout/hList7"/>
    <dgm:cxn modelId="{72A0901B-BDD0-44ED-A2A3-7948401F968B}" type="presParOf" srcId="{EEB1521D-D5FF-473B-9BA5-CCB4E9CCD24D}" destId="{09153BF1-D8A1-45E6-B6BB-5D4FD8B8B227}" srcOrd="0" destOrd="0" presId="urn:microsoft.com/office/officeart/2005/8/layout/hList7"/>
    <dgm:cxn modelId="{8FF31518-FED8-4351-B690-06F39E3FE752}" type="presParOf" srcId="{EEB1521D-D5FF-473B-9BA5-CCB4E9CCD24D}" destId="{2B48EB82-0D28-4919-9DC4-945F63848149}" srcOrd="1" destOrd="0" presId="urn:microsoft.com/office/officeart/2005/8/layout/hList7"/>
    <dgm:cxn modelId="{690A48AF-5FD2-4244-8FE0-41B3CC37B51D}" type="presParOf" srcId="{EEB1521D-D5FF-473B-9BA5-CCB4E9CCD24D}" destId="{D5407F3F-8908-4831-8DDE-C12FF13E9C10}" srcOrd="2" destOrd="0" presId="urn:microsoft.com/office/officeart/2005/8/layout/hList7"/>
    <dgm:cxn modelId="{CF8127FA-B549-4AFB-9F47-0EB088814219}" type="presParOf" srcId="{EEB1521D-D5FF-473B-9BA5-CCB4E9CCD24D}" destId="{38D05F42-B9FE-4279-A249-31DA16829B20}" srcOrd="3" destOrd="0" presId="urn:microsoft.com/office/officeart/2005/8/layout/hList7"/>
    <dgm:cxn modelId="{D9369C3D-B1BF-46E6-B2DB-FCF28F259EA7}" type="presParOf" srcId="{C6C67AAB-8E07-482F-BC8B-187DF37F158C}" destId="{67B5ECCC-1D6A-4415-B5D0-F5BC17792632}" srcOrd="1" destOrd="0" presId="urn:microsoft.com/office/officeart/2005/8/layout/hList7"/>
    <dgm:cxn modelId="{31950925-41E0-4BFE-A883-ADE5C9E88A28}" type="presParOf" srcId="{C6C67AAB-8E07-482F-BC8B-187DF37F158C}" destId="{62BF100F-FBBC-4AA2-BB9C-3E4FEE5DC6DF}" srcOrd="2" destOrd="0" presId="urn:microsoft.com/office/officeart/2005/8/layout/hList7"/>
    <dgm:cxn modelId="{527D99CE-0011-4D2F-95DD-AFCE6468B7F6}" type="presParOf" srcId="{62BF100F-FBBC-4AA2-BB9C-3E4FEE5DC6DF}" destId="{B43146E9-106C-416D-903B-AB2DD985DB1E}" srcOrd="0" destOrd="0" presId="urn:microsoft.com/office/officeart/2005/8/layout/hList7"/>
    <dgm:cxn modelId="{5A88892A-B1F7-407D-80E8-BD7D84AEBD14}" type="presParOf" srcId="{62BF100F-FBBC-4AA2-BB9C-3E4FEE5DC6DF}" destId="{2985EE73-3D42-4304-A5CB-CC489E7E8594}" srcOrd="1" destOrd="0" presId="urn:microsoft.com/office/officeart/2005/8/layout/hList7"/>
    <dgm:cxn modelId="{199BC6FB-6AD8-4028-ABC1-583265E9AA2E}" type="presParOf" srcId="{62BF100F-FBBC-4AA2-BB9C-3E4FEE5DC6DF}" destId="{2E628926-5F8C-4EA6-8228-79A1DD3C4768}" srcOrd="2" destOrd="0" presId="urn:microsoft.com/office/officeart/2005/8/layout/hList7"/>
    <dgm:cxn modelId="{632212BC-6E11-40FB-91B4-EF8D850DEA3B}" type="presParOf" srcId="{62BF100F-FBBC-4AA2-BB9C-3E4FEE5DC6DF}" destId="{1C5BF75B-61A9-41CD-A029-89B58E566C0E}" srcOrd="3" destOrd="0" presId="urn:microsoft.com/office/officeart/2005/8/layout/hList7"/>
    <dgm:cxn modelId="{E4FD52F6-5149-4D7E-9842-FE97FB520D2D}" type="presParOf" srcId="{C6C67AAB-8E07-482F-BC8B-187DF37F158C}" destId="{D6A127A7-5012-454F-9A00-D4343818785C}" srcOrd="3" destOrd="0" presId="urn:microsoft.com/office/officeart/2005/8/layout/hList7"/>
    <dgm:cxn modelId="{E4886359-F65A-4601-BA73-2464147CB501}" type="presParOf" srcId="{C6C67AAB-8E07-482F-BC8B-187DF37F158C}" destId="{08630627-9F21-4D5B-8AE6-0681A72B7F1A}" srcOrd="4" destOrd="0" presId="urn:microsoft.com/office/officeart/2005/8/layout/hList7"/>
    <dgm:cxn modelId="{3DA01F81-3DD6-45D7-9EE3-CF9E7F1E771C}" type="presParOf" srcId="{08630627-9F21-4D5B-8AE6-0681A72B7F1A}" destId="{523E166B-451F-49F8-AE8A-8AFCE02377F2}" srcOrd="0" destOrd="0" presId="urn:microsoft.com/office/officeart/2005/8/layout/hList7"/>
    <dgm:cxn modelId="{35AFA0F9-5E53-4B2C-A670-4D07543EA6FD}" type="presParOf" srcId="{08630627-9F21-4D5B-8AE6-0681A72B7F1A}" destId="{2FC10FC4-D1A0-4851-A6C6-FA5F2DA49ACE}" srcOrd="1" destOrd="0" presId="urn:microsoft.com/office/officeart/2005/8/layout/hList7"/>
    <dgm:cxn modelId="{5F54D4FC-3E11-431E-9006-4C81C657219F}" type="presParOf" srcId="{08630627-9F21-4D5B-8AE6-0681A72B7F1A}" destId="{84A5529E-A3E7-4FF6-AB61-0EDCBB1461CD}" srcOrd="2" destOrd="0" presId="urn:microsoft.com/office/officeart/2005/8/layout/hList7"/>
    <dgm:cxn modelId="{79087B7E-C835-4584-A4C2-49340F5E8C6B}" type="presParOf" srcId="{08630627-9F21-4D5B-8AE6-0681A72B7F1A}" destId="{F34B28D0-80BB-4433-A4BC-6AFCD7E18CE5}" srcOrd="3" destOrd="0" presId="urn:microsoft.com/office/officeart/2005/8/layout/hList7"/>
    <dgm:cxn modelId="{7D79E5FB-7DB9-40C5-B9E3-7B49BBE94637}" type="presParOf" srcId="{C6C67AAB-8E07-482F-BC8B-187DF37F158C}" destId="{50814FDA-B671-4DE3-AA62-8EF579532677}" srcOrd="5" destOrd="0" presId="urn:microsoft.com/office/officeart/2005/8/layout/hList7"/>
    <dgm:cxn modelId="{52120459-4F29-44B9-8D22-EAA0A68DFD2D}" type="presParOf" srcId="{C6C67AAB-8E07-482F-BC8B-187DF37F158C}" destId="{02BE0A0C-CA26-40A9-9288-EF2201ECDC53}" srcOrd="6" destOrd="0" presId="urn:microsoft.com/office/officeart/2005/8/layout/hList7"/>
    <dgm:cxn modelId="{2E746623-B6F2-41C4-8819-66E77690C48F}" type="presParOf" srcId="{02BE0A0C-CA26-40A9-9288-EF2201ECDC53}" destId="{0CCEE979-D315-4752-AF72-3F820377BF36}" srcOrd="0" destOrd="0" presId="urn:microsoft.com/office/officeart/2005/8/layout/hList7"/>
    <dgm:cxn modelId="{4E1088D8-6AE2-4552-91FE-6D6D26235605}" type="presParOf" srcId="{02BE0A0C-CA26-40A9-9288-EF2201ECDC53}" destId="{F7599BFC-C8B2-4CF7-B9C9-9DEE63B83BF2}" srcOrd="1" destOrd="0" presId="urn:microsoft.com/office/officeart/2005/8/layout/hList7"/>
    <dgm:cxn modelId="{B7FC7DFE-B65A-4783-A396-30EE70E2D156}" type="presParOf" srcId="{02BE0A0C-CA26-40A9-9288-EF2201ECDC53}" destId="{0766CDF3-6286-4083-A105-5E5C3991F2D5}" srcOrd="2" destOrd="0" presId="urn:microsoft.com/office/officeart/2005/8/layout/hList7"/>
    <dgm:cxn modelId="{CED6B99C-D4D9-442A-B073-FFD43FCC312D}" type="presParOf" srcId="{02BE0A0C-CA26-40A9-9288-EF2201ECDC53}" destId="{9C4911EC-0449-4E03-9B4D-25F09D951D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71B2EFC-12F0-414C-9848-F5C7EC640C01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4594B844-B125-48FE-8F67-9DEB24352BAA}">
      <dgm:prSet phldrT="[Texte]" custT="1"/>
      <dgm:spPr/>
      <dgm:t>
        <a:bodyPr/>
        <a:lstStyle/>
        <a:p>
          <a:r>
            <a:rPr lang="fr-BE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Aspects positifs divers</a:t>
          </a:r>
        </a:p>
        <a:p>
          <a:endParaRPr lang="fr-BE" sz="16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Les séances permettent à certains Ambassadeurs d’encore mieux se rendre compte de la réalité de terrain (situation de détresse parfois)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Disparition des liens hiérarchiques au cours de ces séances – déverrouiller certains blocages</a:t>
          </a:r>
          <a:endParaRPr lang="fr-BE" sz="16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47F6A3-7654-4C58-9A54-5099F7BBA27D}" type="parTrans" cxnId="{7C041390-78EB-4CDC-B8B1-DE4F1D524919}">
      <dgm:prSet/>
      <dgm:spPr/>
      <dgm:t>
        <a:bodyPr/>
        <a:lstStyle/>
        <a:p>
          <a:endParaRPr lang="fr-BE"/>
        </a:p>
      </dgm:t>
    </dgm:pt>
    <dgm:pt modelId="{57454D39-0F4B-4A50-8D38-503F43D8A033}" type="sibTrans" cxnId="{7C041390-78EB-4CDC-B8B1-DE4F1D524919}">
      <dgm:prSet/>
      <dgm:spPr/>
      <dgm:t>
        <a:bodyPr/>
        <a:lstStyle/>
        <a:p>
          <a:endParaRPr lang="fr-BE"/>
        </a:p>
      </dgm:t>
    </dgm:pt>
    <dgm:pt modelId="{AECE666F-6BAB-4DE3-8D78-9470D11F202E}">
      <dgm:prSet phldrT="[Texte]" custT="1"/>
      <dgm:spPr/>
      <dgm:t>
        <a:bodyPr tIns="576000"/>
        <a:lstStyle/>
        <a:p>
          <a:r>
            <a:rPr lang="fr-BE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Pistes à explorer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Informer de manière ciblée les agents qui ont participé aux séances (information privilégiée) des avancées du plan de transformation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 des participants suggère de réfléchir à d’autres outils que les post-it au cours de certaines séances d’animation</a:t>
          </a:r>
        </a:p>
        <a:p>
          <a:endParaRPr lang="fr-BE" sz="1200" dirty="0"/>
        </a:p>
      </dgm:t>
    </dgm:pt>
    <dgm:pt modelId="{96E8D291-1329-4F5A-974C-FF16C2C4988F}" type="parTrans" cxnId="{6C8CB508-BFF9-4B91-B7FA-53E9ED002E0A}">
      <dgm:prSet/>
      <dgm:spPr/>
      <dgm:t>
        <a:bodyPr/>
        <a:lstStyle/>
        <a:p>
          <a:endParaRPr lang="fr-BE"/>
        </a:p>
      </dgm:t>
    </dgm:pt>
    <dgm:pt modelId="{FAD01217-F9AB-4118-AE0C-A42637F8126A}" type="sibTrans" cxnId="{6C8CB508-BFF9-4B91-B7FA-53E9ED002E0A}">
      <dgm:prSet/>
      <dgm:spPr/>
      <dgm:t>
        <a:bodyPr/>
        <a:lstStyle/>
        <a:p>
          <a:endParaRPr lang="fr-BE"/>
        </a:p>
      </dgm:t>
    </dgm:pt>
    <dgm:pt modelId="{A637BD15-3460-4C47-835F-64BEF14E640F}">
      <dgm:prSet phldrT="[Texte]" custT="1"/>
      <dgm:spPr/>
      <dgm:t>
        <a:bodyPr/>
        <a:lstStyle/>
        <a:p>
          <a:r>
            <a:rPr lang="fr-BE" sz="1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Points d’attention</a:t>
          </a:r>
        </a:p>
        <a:p>
          <a:r>
            <a:rPr lang="fr-BE" sz="1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Il est important que la ville « bouge »..pour contrecarrer l’image de « lenteur »</a:t>
          </a:r>
        </a:p>
        <a:p>
          <a:r>
            <a:rPr lang="fr-BE" sz="16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 ville doit avoir les moyens de ses ambitions. Les acteurs du changement ont besoin des moyens adéquats pour rester motivés</a:t>
          </a:r>
          <a:endParaRPr lang="fr-BE" sz="16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ADDC0CB-CFA1-4679-B9C1-C550BFBEBC96}" type="parTrans" cxnId="{BB887506-1142-4D13-95B8-93A149C4E2C5}">
      <dgm:prSet/>
      <dgm:spPr/>
      <dgm:t>
        <a:bodyPr/>
        <a:lstStyle/>
        <a:p>
          <a:endParaRPr lang="fr-BE"/>
        </a:p>
      </dgm:t>
    </dgm:pt>
    <dgm:pt modelId="{D22D1155-10F2-40AC-B433-369E370E5C44}" type="sibTrans" cxnId="{BB887506-1142-4D13-95B8-93A149C4E2C5}">
      <dgm:prSet/>
      <dgm:spPr/>
      <dgm:t>
        <a:bodyPr/>
        <a:lstStyle/>
        <a:p>
          <a:endParaRPr lang="fr-BE"/>
        </a:p>
      </dgm:t>
    </dgm:pt>
    <dgm:pt modelId="{01838529-76F1-4140-8F3D-6F492A28D1D4}" type="pres">
      <dgm:prSet presAssocID="{571B2EFC-12F0-414C-9848-F5C7EC640C01}" presName="Name0" presStyleCnt="0">
        <dgm:presLayoutVars>
          <dgm:dir/>
          <dgm:resizeHandles val="exact"/>
        </dgm:presLayoutVars>
      </dgm:prSet>
      <dgm:spPr/>
    </dgm:pt>
    <dgm:pt modelId="{78B62A1F-CB0B-4AF3-9F8F-C2970C98A7F2}" type="pres">
      <dgm:prSet presAssocID="{571B2EFC-12F0-414C-9848-F5C7EC640C01}" presName="fgShape" presStyleLbl="fgShp" presStyleIdx="0" presStyleCnt="1" custLinFactNeighborX="-48" custLinFactNeighborY="-1638"/>
      <dgm:spPr/>
    </dgm:pt>
    <dgm:pt modelId="{C6C67AAB-8E07-482F-BC8B-187DF37F158C}" type="pres">
      <dgm:prSet presAssocID="{571B2EFC-12F0-414C-9848-F5C7EC640C01}" presName="linComp" presStyleCnt="0"/>
      <dgm:spPr/>
    </dgm:pt>
    <dgm:pt modelId="{EEB1521D-D5FF-473B-9BA5-CCB4E9CCD24D}" type="pres">
      <dgm:prSet presAssocID="{4594B844-B125-48FE-8F67-9DEB24352BAA}" presName="compNode" presStyleCnt="0"/>
      <dgm:spPr/>
    </dgm:pt>
    <dgm:pt modelId="{09153BF1-D8A1-45E6-B6BB-5D4FD8B8B227}" type="pres">
      <dgm:prSet presAssocID="{4594B844-B125-48FE-8F67-9DEB24352BAA}" presName="bkgdShape" presStyleLbl="node1" presStyleIdx="0" presStyleCnt="3" custLinFactNeighborX="-2626" custLinFactNeighborY="341"/>
      <dgm:spPr/>
      <dgm:t>
        <a:bodyPr/>
        <a:lstStyle/>
        <a:p>
          <a:endParaRPr lang="fr-BE"/>
        </a:p>
      </dgm:t>
    </dgm:pt>
    <dgm:pt modelId="{2B48EB82-0D28-4919-9DC4-945F63848149}" type="pres">
      <dgm:prSet presAssocID="{4594B844-B125-48FE-8F67-9DEB24352BAA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D5407F3F-8908-4831-8DDE-C12FF13E9C10}" type="pres">
      <dgm:prSet presAssocID="{4594B844-B125-48FE-8F67-9DEB24352BAA}" presName="invisiNode" presStyleLbl="node1" presStyleIdx="0" presStyleCnt="3"/>
      <dgm:spPr/>
    </dgm:pt>
    <dgm:pt modelId="{38D05F42-B9FE-4279-A249-31DA16829B20}" type="pres">
      <dgm:prSet presAssocID="{4594B844-B125-48FE-8F67-9DEB24352BAA}" presName="imagNode" presStyleLbl="fgImgPlace1" presStyleIdx="0" presStyleCnt="3" custLinFactNeighborX="512" custLinFactNeighborY="-255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67B5ECCC-1D6A-4415-B5D0-F5BC17792632}" type="pres">
      <dgm:prSet presAssocID="{57454D39-0F4B-4A50-8D38-503F43D8A033}" presName="sibTrans" presStyleLbl="sibTrans2D1" presStyleIdx="0" presStyleCnt="0"/>
      <dgm:spPr/>
      <dgm:t>
        <a:bodyPr/>
        <a:lstStyle/>
        <a:p>
          <a:endParaRPr lang="fr-BE"/>
        </a:p>
      </dgm:t>
    </dgm:pt>
    <dgm:pt modelId="{62BF100F-FBBC-4AA2-BB9C-3E4FEE5DC6DF}" type="pres">
      <dgm:prSet presAssocID="{AECE666F-6BAB-4DE3-8D78-9470D11F202E}" presName="compNode" presStyleCnt="0"/>
      <dgm:spPr/>
    </dgm:pt>
    <dgm:pt modelId="{B43146E9-106C-416D-903B-AB2DD985DB1E}" type="pres">
      <dgm:prSet presAssocID="{AECE666F-6BAB-4DE3-8D78-9470D11F202E}" presName="bkgdShape" presStyleLbl="node1" presStyleIdx="1" presStyleCnt="3" custLinFactNeighborX="-546" custLinFactNeighborY="-1259"/>
      <dgm:spPr/>
      <dgm:t>
        <a:bodyPr/>
        <a:lstStyle/>
        <a:p>
          <a:endParaRPr lang="fr-BE"/>
        </a:p>
      </dgm:t>
    </dgm:pt>
    <dgm:pt modelId="{2985EE73-3D42-4304-A5CB-CC489E7E8594}" type="pres">
      <dgm:prSet presAssocID="{AECE666F-6BAB-4DE3-8D78-9470D11F202E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2E628926-5F8C-4EA6-8228-79A1DD3C4768}" type="pres">
      <dgm:prSet presAssocID="{AECE666F-6BAB-4DE3-8D78-9470D11F202E}" presName="invisiNode" presStyleLbl="node1" presStyleIdx="1" presStyleCnt="3"/>
      <dgm:spPr/>
    </dgm:pt>
    <dgm:pt modelId="{1C5BF75B-61A9-41CD-A029-89B58E566C0E}" type="pres">
      <dgm:prSet presAssocID="{AECE666F-6BAB-4DE3-8D78-9470D11F202E}" presName="imagNode" presStyleLbl="fgImgPlace1" presStyleIdx="1" presStyleCnt="3" custLinFactNeighborX="-1349"/>
      <dgm:spPr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r="-50000"/>
          </a:stretch>
        </a:blipFill>
      </dgm:spPr>
    </dgm:pt>
    <dgm:pt modelId="{D6A127A7-5012-454F-9A00-D4343818785C}" type="pres">
      <dgm:prSet presAssocID="{FAD01217-F9AB-4118-AE0C-A42637F8126A}" presName="sibTrans" presStyleLbl="sibTrans2D1" presStyleIdx="0" presStyleCnt="0"/>
      <dgm:spPr/>
      <dgm:t>
        <a:bodyPr/>
        <a:lstStyle/>
        <a:p>
          <a:endParaRPr lang="fr-BE"/>
        </a:p>
      </dgm:t>
    </dgm:pt>
    <dgm:pt modelId="{02BE0A0C-CA26-40A9-9288-EF2201ECDC53}" type="pres">
      <dgm:prSet presAssocID="{A637BD15-3460-4C47-835F-64BEF14E640F}" presName="compNode" presStyleCnt="0"/>
      <dgm:spPr/>
    </dgm:pt>
    <dgm:pt modelId="{0CCEE979-D315-4752-AF72-3F820377BF36}" type="pres">
      <dgm:prSet presAssocID="{A637BD15-3460-4C47-835F-64BEF14E640F}" presName="bkgdShape" presStyleLbl="node1" presStyleIdx="2" presStyleCnt="3" custLinFactNeighborX="-1750" custLinFactNeighborY="-318"/>
      <dgm:spPr/>
      <dgm:t>
        <a:bodyPr/>
        <a:lstStyle/>
        <a:p>
          <a:endParaRPr lang="fr-BE"/>
        </a:p>
      </dgm:t>
    </dgm:pt>
    <dgm:pt modelId="{F7599BFC-C8B2-4CF7-B9C9-9DEE63B83BF2}" type="pres">
      <dgm:prSet presAssocID="{A637BD15-3460-4C47-835F-64BEF14E640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BE"/>
        </a:p>
      </dgm:t>
    </dgm:pt>
    <dgm:pt modelId="{0766CDF3-6286-4083-A105-5E5C3991F2D5}" type="pres">
      <dgm:prSet presAssocID="{A637BD15-3460-4C47-835F-64BEF14E640F}" presName="invisiNode" presStyleLbl="node1" presStyleIdx="2" presStyleCnt="3"/>
      <dgm:spPr/>
    </dgm:pt>
    <dgm:pt modelId="{9C4911EC-0449-4E03-9B4D-25F09D951D5E}" type="pres">
      <dgm:prSet presAssocID="{A637BD15-3460-4C47-835F-64BEF14E640F}" presName="imagNode" presStyleLbl="fgImgPlace1" presStyleIdx="2" presStyleCnt="3" custScaleX="101265"/>
      <dgm:spPr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</dgm:ptLst>
  <dgm:cxnLst>
    <dgm:cxn modelId="{4418C79E-8D6D-47BB-93AF-B5416205B5D9}" type="presOf" srcId="{AECE666F-6BAB-4DE3-8D78-9470D11F202E}" destId="{B43146E9-106C-416D-903B-AB2DD985DB1E}" srcOrd="0" destOrd="0" presId="urn:microsoft.com/office/officeart/2005/8/layout/hList7"/>
    <dgm:cxn modelId="{D248589E-78F8-42A7-9505-2249D83891BB}" type="presOf" srcId="{FAD01217-F9AB-4118-AE0C-A42637F8126A}" destId="{D6A127A7-5012-454F-9A00-D4343818785C}" srcOrd="0" destOrd="0" presId="urn:microsoft.com/office/officeart/2005/8/layout/hList7"/>
    <dgm:cxn modelId="{13D3B23C-7BB5-4C11-9E85-D746A4C0EFD8}" type="presOf" srcId="{4594B844-B125-48FE-8F67-9DEB24352BAA}" destId="{09153BF1-D8A1-45E6-B6BB-5D4FD8B8B227}" srcOrd="0" destOrd="0" presId="urn:microsoft.com/office/officeart/2005/8/layout/hList7"/>
    <dgm:cxn modelId="{E2CFAD87-03CF-441B-A482-795F436D04A5}" type="presOf" srcId="{A637BD15-3460-4C47-835F-64BEF14E640F}" destId="{0CCEE979-D315-4752-AF72-3F820377BF36}" srcOrd="0" destOrd="0" presId="urn:microsoft.com/office/officeart/2005/8/layout/hList7"/>
    <dgm:cxn modelId="{8E80CFC1-4903-4911-8873-024DE40CD347}" type="presOf" srcId="{AECE666F-6BAB-4DE3-8D78-9470D11F202E}" destId="{2985EE73-3D42-4304-A5CB-CC489E7E8594}" srcOrd="1" destOrd="0" presId="urn:microsoft.com/office/officeart/2005/8/layout/hList7"/>
    <dgm:cxn modelId="{B17AA9A5-8080-4823-BDB3-F808462E8B8B}" type="presOf" srcId="{571B2EFC-12F0-414C-9848-F5C7EC640C01}" destId="{01838529-76F1-4140-8F3D-6F492A28D1D4}" srcOrd="0" destOrd="0" presId="urn:microsoft.com/office/officeart/2005/8/layout/hList7"/>
    <dgm:cxn modelId="{BB887506-1142-4D13-95B8-93A149C4E2C5}" srcId="{571B2EFC-12F0-414C-9848-F5C7EC640C01}" destId="{A637BD15-3460-4C47-835F-64BEF14E640F}" srcOrd="2" destOrd="0" parTransId="{1ADDC0CB-CFA1-4679-B9C1-C550BFBEBC96}" sibTransId="{D22D1155-10F2-40AC-B433-369E370E5C44}"/>
    <dgm:cxn modelId="{6C8CB508-BFF9-4B91-B7FA-53E9ED002E0A}" srcId="{571B2EFC-12F0-414C-9848-F5C7EC640C01}" destId="{AECE666F-6BAB-4DE3-8D78-9470D11F202E}" srcOrd="1" destOrd="0" parTransId="{96E8D291-1329-4F5A-974C-FF16C2C4988F}" sibTransId="{FAD01217-F9AB-4118-AE0C-A42637F8126A}"/>
    <dgm:cxn modelId="{7C041390-78EB-4CDC-B8B1-DE4F1D524919}" srcId="{571B2EFC-12F0-414C-9848-F5C7EC640C01}" destId="{4594B844-B125-48FE-8F67-9DEB24352BAA}" srcOrd="0" destOrd="0" parTransId="{0747F6A3-7654-4C58-9A54-5099F7BBA27D}" sibTransId="{57454D39-0F4B-4A50-8D38-503F43D8A033}"/>
    <dgm:cxn modelId="{70557893-11A6-4D6D-98F8-E5252A4BD65B}" type="presOf" srcId="{4594B844-B125-48FE-8F67-9DEB24352BAA}" destId="{2B48EB82-0D28-4919-9DC4-945F63848149}" srcOrd="1" destOrd="0" presId="urn:microsoft.com/office/officeart/2005/8/layout/hList7"/>
    <dgm:cxn modelId="{585DA289-9DAF-4E4F-93E2-0A011726CEC7}" type="presOf" srcId="{57454D39-0F4B-4A50-8D38-503F43D8A033}" destId="{67B5ECCC-1D6A-4415-B5D0-F5BC17792632}" srcOrd="0" destOrd="0" presId="urn:microsoft.com/office/officeart/2005/8/layout/hList7"/>
    <dgm:cxn modelId="{DB84D997-C615-4FAA-B531-BDA523838F69}" type="presOf" srcId="{A637BD15-3460-4C47-835F-64BEF14E640F}" destId="{F7599BFC-C8B2-4CF7-B9C9-9DEE63B83BF2}" srcOrd="1" destOrd="0" presId="urn:microsoft.com/office/officeart/2005/8/layout/hList7"/>
    <dgm:cxn modelId="{B88E8687-27E2-4BEC-9DCD-29897D02B6B3}" type="presParOf" srcId="{01838529-76F1-4140-8F3D-6F492A28D1D4}" destId="{78B62A1F-CB0B-4AF3-9F8F-C2970C98A7F2}" srcOrd="0" destOrd="0" presId="urn:microsoft.com/office/officeart/2005/8/layout/hList7"/>
    <dgm:cxn modelId="{FF63063F-9650-4177-94BD-39E9EDA6EE10}" type="presParOf" srcId="{01838529-76F1-4140-8F3D-6F492A28D1D4}" destId="{C6C67AAB-8E07-482F-BC8B-187DF37F158C}" srcOrd="1" destOrd="0" presId="urn:microsoft.com/office/officeart/2005/8/layout/hList7"/>
    <dgm:cxn modelId="{67FE0545-ABAB-4954-A7E7-7453D37D1D75}" type="presParOf" srcId="{C6C67AAB-8E07-482F-BC8B-187DF37F158C}" destId="{EEB1521D-D5FF-473B-9BA5-CCB4E9CCD24D}" srcOrd="0" destOrd="0" presId="urn:microsoft.com/office/officeart/2005/8/layout/hList7"/>
    <dgm:cxn modelId="{3D00880C-4895-477E-A186-AB2C7AE6BF7E}" type="presParOf" srcId="{EEB1521D-D5FF-473B-9BA5-CCB4E9CCD24D}" destId="{09153BF1-D8A1-45E6-B6BB-5D4FD8B8B227}" srcOrd="0" destOrd="0" presId="urn:microsoft.com/office/officeart/2005/8/layout/hList7"/>
    <dgm:cxn modelId="{BB9266FA-5B74-46D5-B5F0-FF8EC3078268}" type="presParOf" srcId="{EEB1521D-D5FF-473B-9BA5-CCB4E9CCD24D}" destId="{2B48EB82-0D28-4919-9DC4-945F63848149}" srcOrd="1" destOrd="0" presId="urn:microsoft.com/office/officeart/2005/8/layout/hList7"/>
    <dgm:cxn modelId="{61A55C61-E41E-42AD-ADC0-6374CC4A6B97}" type="presParOf" srcId="{EEB1521D-D5FF-473B-9BA5-CCB4E9CCD24D}" destId="{D5407F3F-8908-4831-8DDE-C12FF13E9C10}" srcOrd="2" destOrd="0" presId="urn:microsoft.com/office/officeart/2005/8/layout/hList7"/>
    <dgm:cxn modelId="{8BF81DDD-E623-45F1-B215-E7C5ABBC2D4C}" type="presParOf" srcId="{EEB1521D-D5FF-473B-9BA5-CCB4E9CCD24D}" destId="{38D05F42-B9FE-4279-A249-31DA16829B20}" srcOrd="3" destOrd="0" presId="urn:microsoft.com/office/officeart/2005/8/layout/hList7"/>
    <dgm:cxn modelId="{F42B69B2-E5CF-47D1-B824-F6192B1849F3}" type="presParOf" srcId="{C6C67AAB-8E07-482F-BC8B-187DF37F158C}" destId="{67B5ECCC-1D6A-4415-B5D0-F5BC17792632}" srcOrd="1" destOrd="0" presId="urn:microsoft.com/office/officeart/2005/8/layout/hList7"/>
    <dgm:cxn modelId="{A5561960-FFAF-4A86-BD9F-FB1B118AED66}" type="presParOf" srcId="{C6C67AAB-8E07-482F-BC8B-187DF37F158C}" destId="{62BF100F-FBBC-4AA2-BB9C-3E4FEE5DC6DF}" srcOrd="2" destOrd="0" presId="urn:microsoft.com/office/officeart/2005/8/layout/hList7"/>
    <dgm:cxn modelId="{F2C286C2-212F-46EC-A4BF-5BF6822645C1}" type="presParOf" srcId="{62BF100F-FBBC-4AA2-BB9C-3E4FEE5DC6DF}" destId="{B43146E9-106C-416D-903B-AB2DD985DB1E}" srcOrd="0" destOrd="0" presId="urn:microsoft.com/office/officeart/2005/8/layout/hList7"/>
    <dgm:cxn modelId="{138F540B-623E-44FA-A6E1-ED077DA98913}" type="presParOf" srcId="{62BF100F-FBBC-4AA2-BB9C-3E4FEE5DC6DF}" destId="{2985EE73-3D42-4304-A5CB-CC489E7E8594}" srcOrd="1" destOrd="0" presId="urn:microsoft.com/office/officeart/2005/8/layout/hList7"/>
    <dgm:cxn modelId="{F97D859E-9C8C-4E31-BBDC-C75CBCBC8452}" type="presParOf" srcId="{62BF100F-FBBC-4AA2-BB9C-3E4FEE5DC6DF}" destId="{2E628926-5F8C-4EA6-8228-79A1DD3C4768}" srcOrd="2" destOrd="0" presId="urn:microsoft.com/office/officeart/2005/8/layout/hList7"/>
    <dgm:cxn modelId="{98EDA2EE-C85B-420A-A5E0-272F2164D924}" type="presParOf" srcId="{62BF100F-FBBC-4AA2-BB9C-3E4FEE5DC6DF}" destId="{1C5BF75B-61A9-41CD-A029-89B58E566C0E}" srcOrd="3" destOrd="0" presId="urn:microsoft.com/office/officeart/2005/8/layout/hList7"/>
    <dgm:cxn modelId="{185AF719-615B-460D-81D6-16D271E7C086}" type="presParOf" srcId="{C6C67AAB-8E07-482F-BC8B-187DF37F158C}" destId="{D6A127A7-5012-454F-9A00-D4343818785C}" srcOrd="3" destOrd="0" presId="urn:microsoft.com/office/officeart/2005/8/layout/hList7"/>
    <dgm:cxn modelId="{E8FBE6D3-2832-479A-AC8D-5AF823BFC691}" type="presParOf" srcId="{C6C67AAB-8E07-482F-BC8B-187DF37F158C}" destId="{02BE0A0C-CA26-40A9-9288-EF2201ECDC53}" srcOrd="4" destOrd="0" presId="urn:microsoft.com/office/officeart/2005/8/layout/hList7"/>
    <dgm:cxn modelId="{08E21DEC-E875-4C4A-8D28-5587FF755D50}" type="presParOf" srcId="{02BE0A0C-CA26-40A9-9288-EF2201ECDC53}" destId="{0CCEE979-D315-4752-AF72-3F820377BF36}" srcOrd="0" destOrd="0" presId="urn:microsoft.com/office/officeart/2005/8/layout/hList7"/>
    <dgm:cxn modelId="{9FE98D2F-8D92-4161-8149-B983D4B12BAF}" type="presParOf" srcId="{02BE0A0C-CA26-40A9-9288-EF2201ECDC53}" destId="{F7599BFC-C8B2-4CF7-B9C9-9DEE63B83BF2}" srcOrd="1" destOrd="0" presId="urn:microsoft.com/office/officeart/2005/8/layout/hList7"/>
    <dgm:cxn modelId="{19DB0BCE-700E-4D81-9D18-0ED9EE222CC6}" type="presParOf" srcId="{02BE0A0C-CA26-40A9-9288-EF2201ECDC53}" destId="{0766CDF3-6286-4083-A105-5E5C3991F2D5}" srcOrd="2" destOrd="0" presId="urn:microsoft.com/office/officeart/2005/8/layout/hList7"/>
    <dgm:cxn modelId="{6D637F28-F469-49FB-8454-085E7E83F34B}" type="presParOf" srcId="{02BE0A0C-CA26-40A9-9288-EF2201ECDC53}" destId="{9C4911EC-0449-4E03-9B4D-25F09D951D5E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8C2F-A137-4100-82F3-19C26311C82D}">
      <dsp:nvSpPr>
        <dsp:cNvPr id="0" name=""/>
        <dsp:cNvSpPr/>
      </dsp:nvSpPr>
      <dsp:spPr>
        <a:xfrm rot="861408">
          <a:off x="3318725" y="3378198"/>
          <a:ext cx="3128923" cy="53789"/>
        </a:xfrm>
        <a:custGeom>
          <a:avLst/>
          <a:gdLst/>
          <a:ahLst/>
          <a:cxnLst/>
          <a:rect l="0" t="0" r="0" b="0"/>
          <a:pathLst>
            <a:path>
              <a:moveTo>
                <a:pt x="0" y="26894"/>
              </a:moveTo>
              <a:lnTo>
                <a:pt x="3128923" y="268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23459-44DD-468E-88CF-CF943109A19E}">
      <dsp:nvSpPr>
        <dsp:cNvPr id="0" name=""/>
        <dsp:cNvSpPr/>
      </dsp:nvSpPr>
      <dsp:spPr>
        <a:xfrm rot="20755096">
          <a:off x="3321419" y="2006980"/>
          <a:ext cx="3072408" cy="53789"/>
        </a:xfrm>
        <a:custGeom>
          <a:avLst/>
          <a:gdLst/>
          <a:ahLst/>
          <a:cxnLst/>
          <a:rect l="0" t="0" r="0" b="0"/>
          <a:pathLst>
            <a:path>
              <a:moveTo>
                <a:pt x="0" y="26894"/>
              </a:moveTo>
              <a:lnTo>
                <a:pt x="3072408" y="268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67676-4E63-4988-98F9-06C0ACB32298}">
      <dsp:nvSpPr>
        <dsp:cNvPr id="0" name=""/>
        <dsp:cNvSpPr/>
      </dsp:nvSpPr>
      <dsp:spPr>
        <a:xfrm>
          <a:off x="31875" y="540852"/>
          <a:ext cx="4147999" cy="4353799"/>
        </a:xfrm>
        <a:prstGeom prst="ellipse">
          <a:avLst/>
        </a:prstGeom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56062-A54D-4587-A365-C0CECB88772B}">
      <dsp:nvSpPr>
        <dsp:cNvPr id="0" name=""/>
        <dsp:cNvSpPr/>
      </dsp:nvSpPr>
      <dsp:spPr>
        <a:xfrm>
          <a:off x="6079267" y="-241819"/>
          <a:ext cx="5191137" cy="2636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>
              <a:solidFill>
                <a:schemeClr val="bg1"/>
              </a:solidFill>
            </a:rPr>
            <a:t>Être les relais de la transformation. Informer, donner sens, espoir et fierté</a:t>
          </a:r>
          <a:endParaRPr lang="fr-BE" sz="2000" kern="1200" dirty="0"/>
        </a:p>
      </dsp:txBody>
      <dsp:txXfrm>
        <a:off x="6839491" y="144264"/>
        <a:ext cx="3670689" cy="1864174"/>
      </dsp:txXfrm>
    </dsp:sp>
    <dsp:sp modelId="{D42B7097-2377-4EB2-BA3D-32F3A85F0A90}">
      <dsp:nvSpPr>
        <dsp:cNvPr id="0" name=""/>
        <dsp:cNvSpPr/>
      </dsp:nvSpPr>
      <dsp:spPr>
        <a:xfrm>
          <a:off x="6121059" y="3068102"/>
          <a:ext cx="5191137" cy="26363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kern="1200" dirty="0" smtClean="0">
              <a:solidFill>
                <a:schemeClr val="bg1"/>
              </a:solidFill>
            </a:rPr>
            <a:t>Cette communauté rassemble des personnes de tous les métiers, de tous les niveaux, de toutes les fonctions. Leur rôle est de donner envie de contribuer à la construction du futur, de faire des émules.</a:t>
          </a:r>
          <a:endParaRPr lang="fr-BE" sz="2000" kern="1200" dirty="0"/>
        </a:p>
      </dsp:txBody>
      <dsp:txXfrm>
        <a:off x="6881283" y="3454185"/>
        <a:ext cx="3670689" cy="1864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748C2F-A137-4100-82F3-19C26311C82D}">
      <dsp:nvSpPr>
        <dsp:cNvPr id="0" name=""/>
        <dsp:cNvSpPr/>
      </dsp:nvSpPr>
      <dsp:spPr>
        <a:xfrm rot="1362712">
          <a:off x="3540454" y="3581936"/>
          <a:ext cx="2648731" cy="40781"/>
        </a:xfrm>
        <a:custGeom>
          <a:avLst/>
          <a:gdLst/>
          <a:ahLst/>
          <a:cxnLst/>
          <a:rect l="0" t="0" r="0" b="0"/>
          <a:pathLst>
            <a:path>
              <a:moveTo>
                <a:pt x="0" y="20390"/>
              </a:moveTo>
              <a:lnTo>
                <a:pt x="2648731" y="20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2C6666-E186-47BA-95AF-C73D839C346D}">
      <dsp:nvSpPr>
        <dsp:cNvPr id="0" name=""/>
        <dsp:cNvSpPr/>
      </dsp:nvSpPr>
      <dsp:spPr>
        <a:xfrm rot="57114">
          <a:off x="3643037" y="2717464"/>
          <a:ext cx="1609724" cy="40781"/>
        </a:xfrm>
        <a:custGeom>
          <a:avLst/>
          <a:gdLst/>
          <a:ahLst/>
          <a:cxnLst/>
          <a:rect l="0" t="0" r="0" b="0"/>
          <a:pathLst>
            <a:path>
              <a:moveTo>
                <a:pt x="0" y="20390"/>
              </a:moveTo>
              <a:lnTo>
                <a:pt x="1609724" y="20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D23459-44DD-468E-88CF-CF943109A19E}">
      <dsp:nvSpPr>
        <dsp:cNvPr id="0" name=""/>
        <dsp:cNvSpPr/>
      </dsp:nvSpPr>
      <dsp:spPr>
        <a:xfrm rot="20269184">
          <a:off x="3547164" y="1827509"/>
          <a:ext cx="2594171" cy="40781"/>
        </a:xfrm>
        <a:custGeom>
          <a:avLst/>
          <a:gdLst/>
          <a:ahLst/>
          <a:cxnLst/>
          <a:rect l="0" t="0" r="0" b="0"/>
          <a:pathLst>
            <a:path>
              <a:moveTo>
                <a:pt x="0" y="20390"/>
              </a:moveTo>
              <a:lnTo>
                <a:pt x="2594171" y="203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567676-4E63-4988-98F9-06C0ACB32298}">
      <dsp:nvSpPr>
        <dsp:cNvPr id="0" name=""/>
        <dsp:cNvSpPr/>
      </dsp:nvSpPr>
      <dsp:spPr>
        <a:xfrm>
          <a:off x="1114114" y="1065256"/>
          <a:ext cx="3144888" cy="3300919"/>
        </a:xfrm>
        <a:prstGeom prst="ellipse">
          <a:avLst/>
        </a:prstGeom>
        <a:blipFill dpi="0" rotWithShape="1">
          <a:blip xmlns:r="http://schemas.openxmlformats.org/officeDocument/2006/relationships" r:embed="rId1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356062-A54D-4587-A365-C0CECB88772B}">
      <dsp:nvSpPr>
        <dsp:cNvPr id="0" name=""/>
        <dsp:cNvSpPr/>
      </dsp:nvSpPr>
      <dsp:spPr>
        <a:xfrm>
          <a:off x="5252580" y="80814"/>
          <a:ext cx="4319994" cy="1440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Intra-service</a:t>
          </a:r>
          <a:endParaRPr lang="fr-BE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5228" y="291698"/>
        <a:ext cx="3054698" cy="1018235"/>
      </dsp:txXfrm>
    </dsp:sp>
    <dsp:sp modelId="{AEE77142-CCFB-4145-BE9C-8AF189100973}">
      <dsp:nvSpPr>
        <dsp:cNvPr id="0" name=""/>
        <dsp:cNvSpPr/>
      </dsp:nvSpPr>
      <dsp:spPr>
        <a:xfrm>
          <a:off x="5249972" y="2067068"/>
          <a:ext cx="4319994" cy="1440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smtClean="0">
              <a:latin typeface="Arial" panose="020B0604020202020204" pitchFamily="34" charset="0"/>
              <a:cs typeface="Arial" panose="020B0604020202020204" pitchFamily="34" charset="0"/>
            </a:rPr>
            <a:t>Informel</a:t>
          </a:r>
          <a:endParaRPr lang="fr-BE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882620" y="2277952"/>
        <a:ext cx="3054698" cy="1018235"/>
      </dsp:txXfrm>
    </dsp:sp>
    <dsp:sp modelId="{D42B7097-2377-4EB2-BA3D-32F3A85F0A90}">
      <dsp:nvSpPr>
        <dsp:cNvPr id="0" name=""/>
        <dsp:cNvSpPr/>
      </dsp:nvSpPr>
      <dsp:spPr>
        <a:xfrm>
          <a:off x="5272120" y="3956874"/>
          <a:ext cx="4319994" cy="14400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Multiservices</a:t>
          </a:r>
          <a:endParaRPr lang="fr-BE" sz="3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904768" y="4167758"/>
        <a:ext cx="3054698" cy="1018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4B95A5-0B9A-4050-86B3-445977B91EB7}">
      <dsp:nvSpPr>
        <dsp:cNvPr id="0" name=""/>
        <dsp:cNvSpPr/>
      </dsp:nvSpPr>
      <dsp:spPr>
        <a:xfrm>
          <a:off x="2633900" y="1292703"/>
          <a:ext cx="3220418" cy="322041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900" kern="1200" dirty="0" smtClean="0"/>
            <a:t>Flexibilité des Ambassadeurs</a:t>
          </a:r>
          <a:endParaRPr lang="fr-BE" sz="2900" kern="1200" dirty="0"/>
        </a:p>
      </dsp:txBody>
      <dsp:txXfrm>
        <a:off x="3105519" y="1764322"/>
        <a:ext cx="2277180" cy="2277180"/>
      </dsp:txXfrm>
    </dsp:sp>
    <dsp:sp modelId="{1D532DF0-9622-4099-8ABF-C8876EF67327}">
      <dsp:nvSpPr>
        <dsp:cNvPr id="0" name=""/>
        <dsp:cNvSpPr/>
      </dsp:nvSpPr>
      <dsp:spPr>
        <a:xfrm>
          <a:off x="3448226" y="1140"/>
          <a:ext cx="1610209" cy="1610209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Adaptation aux lieux</a:t>
          </a:r>
          <a:endParaRPr lang="fr-BE" sz="1600" kern="1200" dirty="0"/>
        </a:p>
      </dsp:txBody>
      <dsp:txXfrm>
        <a:off x="3684036" y="236950"/>
        <a:ext cx="1138589" cy="1138589"/>
      </dsp:txXfrm>
    </dsp:sp>
    <dsp:sp modelId="{1D028776-79B8-46E4-941B-ABF23F52A089}">
      <dsp:nvSpPr>
        <dsp:cNvPr id="0" name=""/>
        <dsp:cNvSpPr/>
      </dsp:nvSpPr>
      <dsp:spPr>
        <a:xfrm>
          <a:off x="5545464" y="2098369"/>
          <a:ext cx="1610209" cy="1610209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Adaptation aux groupes</a:t>
          </a:r>
          <a:endParaRPr lang="fr-BE" sz="1600" kern="1200" dirty="0"/>
        </a:p>
      </dsp:txBody>
      <dsp:txXfrm>
        <a:off x="5781274" y="2334179"/>
        <a:ext cx="1138589" cy="1138589"/>
      </dsp:txXfrm>
    </dsp:sp>
    <dsp:sp modelId="{85883836-6839-433A-9754-CF0C9BE75263}">
      <dsp:nvSpPr>
        <dsp:cNvPr id="0" name=""/>
        <dsp:cNvSpPr/>
      </dsp:nvSpPr>
      <dsp:spPr>
        <a:xfrm>
          <a:off x="3448231" y="4195607"/>
          <a:ext cx="1610209" cy="1610209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Modification de certains binômes</a:t>
          </a:r>
          <a:endParaRPr lang="fr-BE" sz="1600" kern="1200" dirty="0"/>
        </a:p>
      </dsp:txBody>
      <dsp:txXfrm>
        <a:off x="3684041" y="4431417"/>
        <a:ext cx="1138589" cy="1138589"/>
      </dsp:txXfrm>
    </dsp:sp>
    <dsp:sp modelId="{846B015F-33E5-435A-B39E-747C5AED7219}">
      <dsp:nvSpPr>
        <dsp:cNvPr id="0" name=""/>
        <dsp:cNvSpPr/>
      </dsp:nvSpPr>
      <dsp:spPr>
        <a:xfrm>
          <a:off x="1350999" y="2098397"/>
          <a:ext cx="1610209" cy="1610209"/>
        </a:xfrm>
        <a:prstGeom prst="ellipse">
          <a:avLst/>
        </a:prstGeom>
        <a:solidFill>
          <a:schemeClr val="accent5">
            <a:lumMod val="60000"/>
            <a:lumOff val="4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/>
            <a:t>Temps et énergie consacrés</a:t>
          </a:r>
          <a:endParaRPr lang="fr-BE" sz="1600" kern="1200" dirty="0"/>
        </a:p>
      </dsp:txBody>
      <dsp:txXfrm>
        <a:off x="1586809" y="2334207"/>
        <a:ext cx="1138589" cy="11385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53BF1-D8A1-45E6-B6BB-5D4FD8B8B227}">
      <dsp:nvSpPr>
        <dsp:cNvPr id="0" name=""/>
        <dsp:cNvSpPr/>
      </dsp:nvSpPr>
      <dsp:spPr>
        <a:xfrm>
          <a:off x="2253" y="0"/>
          <a:ext cx="3505507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Créer un sentiment de cohésion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Rencontrer de nouveaux collègues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Découvrir plus personnellement d’autres services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Découvrir les enjeux de certains agents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Vision sur nos réalités complexes</a:t>
          </a:r>
          <a:endParaRPr lang="fr-BE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3" y="2167466"/>
        <a:ext cx="3505507" cy="2167466"/>
      </dsp:txXfrm>
    </dsp:sp>
    <dsp:sp modelId="{38D05F42-B9FE-4279-A249-31DA16829B20}">
      <dsp:nvSpPr>
        <dsp:cNvPr id="0" name=""/>
        <dsp:cNvSpPr/>
      </dsp:nvSpPr>
      <dsp:spPr>
        <a:xfrm>
          <a:off x="862037" y="278945"/>
          <a:ext cx="1804416" cy="180441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146E9-106C-416D-903B-AB2DD985DB1E}">
      <dsp:nvSpPr>
        <dsp:cNvPr id="0" name=""/>
        <dsp:cNvSpPr/>
      </dsp:nvSpPr>
      <dsp:spPr>
        <a:xfrm>
          <a:off x="3612925" y="0"/>
          <a:ext cx="3505507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504000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Mesurer sa propre conviction dans le projet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Tisser des liens avec des collègues d’un autre service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Changer d’environnement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Ressentir l’intérêt des collègues pour ce challenge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Etre en contact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 dirty="0"/>
        </a:p>
      </dsp:txBody>
      <dsp:txXfrm>
        <a:off x="3612925" y="2167466"/>
        <a:ext cx="3505507" cy="2167466"/>
      </dsp:txXfrm>
    </dsp:sp>
    <dsp:sp modelId="{1C5BF75B-61A9-41CD-A029-89B58E566C0E}">
      <dsp:nvSpPr>
        <dsp:cNvPr id="0" name=""/>
        <dsp:cNvSpPr/>
      </dsp:nvSpPr>
      <dsp:spPr>
        <a:xfrm>
          <a:off x="4491187" y="325120"/>
          <a:ext cx="1804416" cy="180441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EE979-D315-4752-AF72-3F820377BF36}">
      <dsp:nvSpPr>
        <dsp:cNvPr id="0" name=""/>
        <dsp:cNvSpPr/>
      </dsp:nvSpPr>
      <dsp:spPr>
        <a:xfrm>
          <a:off x="7225841" y="0"/>
          <a:ext cx="3505507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Donner du sens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S’exercer à la prise de parole en public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Ressourcement (sortir du quotidien..)</a:t>
          </a:r>
          <a:endParaRPr lang="fr-BE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225841" y="2167466"/>
        <a:ext cx="3505507" cy="2167466"/>
      </dsp:txXfrm>
    </dsp:sp>
    <dsp:sp modelId="{9C4911EC-0449-4E03-9B4D-25F09D951D5E}">
      <dsp:nvSpPr>
        <dsp:cNvPr id="0" name=""/>
        <dsp:cNvSpPr/>
      </dsp:nvSpPr>
      <dsp:spPr>
        <a:xfrm>
          <a:off x="8074144" y="325120"/>
          <a:ext cx="1804416" cy="180441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62A1F-CB0B-4AF3-9F8F-C2970C98A7F2}">
      <dsp:nvSpPr>
        <dsp:cNvPr id="0" name=""/>
        <dsp:cNvSpPr/>
      </dsp:nvSpPr>
      <dsp:spPr>
        <a:xfrm>
          <a:off x="429254" y="4334933"/>
          <a:ext cx="9872850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53BF1-D8A1-45E6-B6BB-5D4FD8B8B227}">
      <dsp:nvSpPr>
        <dsp:cNvPr id="0" name=""/>
        <dsp:cNvSpPr/>
      </dsp:nvSpPr>
      <dsp:spPr>
        <a:xfrm>
          <a:off x="2218" y="0"/>
          <a:ext cx="3451198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Susciter de l’intérêt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Volonté – motivation des agents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Obtenir des bonnes idées concrètes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Engouement et motivation</a:t>
          </a:r>
          <a:endParaRPr lang="fr-BE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18" y="2167466"/>
        <a:ext cx="3451198" cy="2167466"/>
      </dsp:txXfrm>
    </dsp:sp>
    <dsp:sp modelId="{38D05F42-B9FE-4279-A249-31DA16829B20}">
      <dsp:nvSpPr>
        <dsp:cNvPr id="0" name=""/>
        <dsp:cNvSpPr/>
      </dsp:nvSpPr>
      <dsp:spPr>
        <a:xfrm>
          <a:off x="834848" y="278945"/>
          <a:ext cx="1804416" cy="1804416"/>
        </a:xfrm>
        <a:prstGeom prst="ellipse">
          <a:avLst/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146E9-106C-416D-903B-AB2DD985DB1E}">
      <dsp:nvSpPr>
        <dsp:cNvPr id="0" name=""/>
        <dsp:cNvSpPr/>
      </dsp:nvSpPr>
      <dsp:spPr>
        <a:xfrm>
          <a:off x="3556952" y="0"/>
          <a:ext cx="3451198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Satisfaction des agents de pouvoir s’exprimer et de se sentir écoutés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Projection vers l’avenir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Humain et pas un code organigramme uniquement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Espoir de changement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 dirty="0"/>
        </a:p>
      </dsp:txBody>
      <dsp:txXfrm>
        <a:off x="3556952" y="2167466"/>
        <a:ext cx="3451198" cy="2167466"/>
      </dsp:txXfrm>
    </dsp:sp>
    <dsp:sp modelId="{1C5BF75B-61A9-41CD-A029-89B58E566C0E}">
      <dsp:nvSpPr>
        <dsp:cNvPr id="0" name=""/>
        <dsp:cNvSpPr/>
      </dsp:nvSpPr>
      <dsp:spPr>
        <a:xfrm>
          <a:off x="4380343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EE979-D315-4752-AF72-3F820377BF36}">
      <dsp:nvSpPr>
        <dsp:cNvPr id="0" name=""/>
        <dsp:cNvSpPr/>
      </dsp:nvSpPr>
      <dsp:spPr>
        <a:xfrm>
          <a:off x="7113895" y="0"/>
          <a:ext cx="3451198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Création d’un sentiment d’appartenance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Quelques agents très motivés pour la transformation</a:t>
          </a:r>
          <a:endParaRPr lang="fr-BE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113895" y="2167466"/>
        <a:ext cx="3451198" cy="2167466"/>
      </dsp:txXfrm>
    </dsp:sp>
    <dsp:sp modelId="{9C4911EC-0449-4E03-9B4D-25F09D951D5E}">
      <dsp:nvSpPr>
        <dsp:cNvPr id="0" name=""/>
        <dsp:cNvSpPr/>
      </dsp:nvSpPr>
      <dsp:spPr>
        <a:xfrm>
          <a:off x="7923665" y="325120"/>
          <a:ext cx="1827241" cy="1804416"/>
        </a:xfrm>
        <a:prstGeom prst="ellipse">
          <a:avLst/>
        </a:prstGeom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62A1F-CB0B-4AF3-9F8F-C2970C98A7F2}">
      <dsp:nvSpPr>
        <dsp:cNvPr id="0" name=""/>
        <dsp:cNvSpPr/>
      </dsp:nvSpPr>
      <dsp:spPr>
        <a:xfrm>
          <a:off x="422604" y="4334933"/>
          <a:ext cx="971989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53BF1-D8A1-45E6-B6BB-5D4FD8B8B227}">
      <dsp:nvSpPr>
        <dsp:cNvPr id="0" name=""/>
        <dsp:cNvSpPr/>
      </dsp:nvSpPr>
      <dsp:spPr>
        <a:xfrm>
          <a:off x="2547" y="0"/>
          <a:ext cx="2669982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Montrer plus concrètement les avancées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Liens entre vision et concret – plan d’actions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Plus d’exemples concrets, plus de communication sur ce qui s’est déjà fait</a:t>
          </a:r>
          <a:endParaRPr lang="fr-BE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47" y="2167466"/>
        <a:ext cx="2669982" cy="2167466"/>
      </dsp:txXfrm>
    </dsp:sp>
    <dsp:sp modelId="{38D05F42-B9FE-4279-A249-31DA16829B20}">
      <dsp:nvSpPr>
        <dsp:cNvPr id="0" name=""/>
        <dsp:cNvSpPr/>
      </dsp:nvSpPr>
      <dsp:spPr>
        <a:xfrm>
          <a:off x="481505" y="278945"/>
          <a:ext cx="1804416" cy="18044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146E9-106C-416D-903B-AB2DD985DB1E}">
      <dsp:nvSpPr>
        <dsp:cNvPr id="0" name=""/>
        <dsp:cNvSpPr/>
      </dsp:nvSpPr>
      <dsp:spPr>
        <a:xfrm>
          <a:off x="2744004" y="0"/>
          <a:ext cx="2669982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Préparation du matériel et des salles (les Ambassadeurs doivent « se débrouiller »)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 dirty="0"/>
        </a:p>
      </dsp:txBody>
      <dsp:txXfrm>
        <a:off x="2744004" y="2167466"/>
        <a:ext cx="2669982" cy="2167466"/>
      </dsp:txXfrm>
    </dsp:sp>
    <dsp:sp modelId="{1C5BF75B-61A9-41CD-A029-89B58E566C0E}">
      <dsp:nvSpPr>
        <dsp:cNvPr id="0" name=""/>
        <dsp:cNvSpPr/>
      </dsp:nvSpPr>
      <dsp:spPr>
        <a:xfrm>
          <a:off x="3185411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3E166B-451F-49F8-AE8A-8AFCE02377F2}">
      <dsp:nvSpPr>
        <dsp:cNvPr id="0" name=""/>
        <dsp:cNvSpPr/>
      </dsp:nvSpPr>
      <dsp:spPr>
        <a:xfrm>
          <a:off x="5502710" y="0"/>
          <a:ext cx="2669982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Faire de la pub pour annoncer les séances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Attention au suivi (après les séances)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Actualiser la présentation au rythme de l’évolution du plan de transformation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4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Lors de la présentation, repartir avec un « kit » (beaucoup d’infos – difficulté de tout assimiler)</a:t>
          </a:r>
          <a:endParaRPr lang="fr-BE" sz="14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02710" y="2167466"/>
        <a:ext cx="2669982" cy="2167466"/>
      </dsp:txXfrm>
    </dsp:sp>
    <dsp:sp modelId="{F34B28D0-80BB-4433-A4BC-6AFCD7E18CE5}">
      <dsp:nvSpPr>
        <dsp:cNvPr id="0" name=""/>
        <dsp:cNvSpPr/>
      </dsp:nvSpPr>
      <dsp:spPr>
        <a:xfrm>
          <a:off x="5935493" y="325120"/>
          <a:ext cx="1804416" cy="180441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EE979-D315-4752-AF72-3F820377BF36}">
      <dsp:nvSpPr>
        <dsp:cNvPr id="0" name=""/>
        <dsp:cNvSpPr/>
      </dsp:nvSpPr>
      <dsp:spPr>
        <a:xfrm>
          <a:off x="8255328" y="0"/>
          <a:ext cx="2669982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6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Stabiliser les duos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Revoir les supports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Simplifier le Power Point</a:t>
          </a:r>
          <a:endParaRPr lang="fr-BE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255328" y="2167466"/>
        <a:ext cx="2669982" cy="2167466"/>
      </dsp:txXfrm>
    </dsp:sp>
    <dsp:sp modelId="{9C4911EC-0449-4E03-9B4D-25F09D951D5E}">
      <dsp:nvSpPr>
        <dsp:cNvPr id="0" name=""/>
        <dsp:cNvSpPr/>
      </dsp:nvSpPr>
      <dsp:spPr>
        <a:xfrm>
          <a:off x="8674161" y="325120"/>
          <a:ext cx="1827241" cy="1804416"/>
        </a:xfrm>
        <a:prstGeom prst="ellipse">
          <a:avLst/>
        </a:prstGeom>
        <a:blipFill dpi="0" rotWithShape="1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1000" r="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62A1F-CB0B-4AF3-9F8F-C2970C98A7F2}">
      <dsp:nvSpPr>
        <dsp:cNvPr id="0" name=""/>
        <dsp:cNvSpPr/>
      </dsp:nvSpPr>
      <dsp:spPr>
        <a:xfrm>
          <a:off x="437012" y="4334933"/>
          <a:ext cx="1005129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153BF1-D8A1-45E6-B6BB-5D4FD8B8B227}">
      <dsp:nvSpPr>
        <dsp:cNvPr id="0" name=""/>
        <dsp:cNvSpPr/>
      </dsp:nvSpPr>
      <dsp:spPr>
        <a:xfrm>
          <a:off x="0" y="0"/>
          <a:ext cx="3451198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Aspects positifs divers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6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Les séances permettent à certains Ambassadeurs d’encore mieux se rendre compte de la réalité de terrain (situation de détresse parfois)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Disparition des liens hiérarchiques au cours de ces séances – déverrouiller certains blocages</a:t>
          </a:r>
          <a:endParaRPr lang="fr-BE" sz="16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67466"/>
        <a:ext cx="3451198" cy="2167466"/>
      </dsp:txXfrm>
    </dsp:sp>
    <dsp:sp modelId="{38D05F42-B9FE-4279-A249-31DA16829B20}">
      <dsp:nvSpPr>
        <dsp:cNvPr id="0" name=""/>
        <dsp:cNvSpPr/>
      </dsp:nvSpPr>
      <dsp:spPr>
        <a:xfrm>
          <a:off x="834848" y="278945"/>
          <a:ext cx="1804416" cy="180441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3146E9-106C-416D-903B-AB2DD985DB1E}">
      <dsp:nvSpPr>
        <dsp:cNvPr id="0" name=""/>
        <dsp:cNvSpPr/>
      </dsp:nvSpPr>
      <dsp:spPr>
        <a:xfrm>
          <a:off x="3538109" y="0"/>
          <a:ext cx="3451198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57600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0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Pistes à explorer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Informer de manière ciblée les agents qui ont participé aux séances (information privilégiée) des avancées du plan de transformation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Un des participants suggère de réfléchir à d’autres outils que les post-it au cours de certaines séances d’animation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1200" kern="1200" dirty="0"/>
        </a:p>
      </dsp:txBody>
      <dsp:txXfrm>
        <a:off x="3538109" y="2167466"/>
        <a:ext cx="3451198" cy="2167466"/>
      </dsp:txXfrm>
    </dsp:sp>
    <dsp:sp modelId="{1C5BF75B-61A9-41CD-A029-89B58E566C0E}">
      <dsp:nvSpPr>
        <dsp:cNvPr id="0" name=""/>
        <dsp:cNvSpPr/>
      </dsp:nvSpPr>
      <dsp:spPr>
        <a:xfrm>
          <a:off x="4356002" y="325120"/>
          <a:ext cx="1804416" cy="1804416"/>
        </a:xfrm>
        <a:prstGeom prst="ellipse">
          <a:avLst/>
        </a:prstGeom>
        <a:blipFill dpi="0"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r="-5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EE979-D315-4752-AF72-3F820377BF36}">
      <dsp:nvSpPr>
        <dsp:cNvPr id="0" name=""/>
        <dsp:cNvSpPr/>
      </dsp:nvSpPr>
      <dsp:spPr>
        <a:xfrm>
          <a:off x="7051291" y="0"/>
          <a:ext cx="3451198" cy="54186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800" b="1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Points d’attention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Il est important que la ville « bouge »..pour contrecarrer l’image de « lenteur »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1600" kern="1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La ville doit avoir les moyens de ses ambitions. Les acteurs du changement ont besoin des moyens adéquats pour rester motivés</a:t>
          </a:r>
          <a:endParaRPr lang="fr-BE" sz="160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051291" y="2167466"/>
        <a:ext cx="3451198" cy="2167466"/>
      </dsp:txXfrm>
    </dsp:sp>
    <dsp:sp modelId="{9C4911EC-0449-4E03-9B4D-25F09D951D5E}">
      <dsp:nvSpPr>
        <dsp:cNvPr id="0" name=""/>
        <dsp:cNvSpPr/>
      </dsp:nvSpPr>
      <dsp:spPr>
        <a:xfrm>
          <a:off x="7923665" y="325120"/>
          <a:ext cx="1827241" cy="1804416"/>
        </a:xfrm>
        <a:prstGeom prst="ellipse">
          <a:avLst/>
        </a:prstGeom>
        <a:blipFill dpi="0"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B62A1F-CB0B-4AF3-9F8F-C2970C98A7F2}">
      <dsp:nvSpPr>
        <dsp:cNvPr id="0" name=""/>
        <dsp:cNvSpPr/>
      </dsp:nvSpPr>
      <dsp:spPr>
        <a:xfrm>
          <a:off x="417938" y="4321619"/>
          <a:ext cx="9719895" cy="8128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DCA8BA-0688-4DE9-A4B5-FBFCD0791DC5}" type="datetimeFigureOut">
              <a:rPr lang="fr-BE" smtClean="0"/>
              <a:t>12-10-22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262F39-42E9-4620-A752-B9A04003E40E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9305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(Attention titre en GRAS et sous-titre normal – Toujours utiliser la police ARIAL) – Ecrire</a:t>
            </a:r>
            <a:r>
              <a:rPr lang="fr-BE" sz="1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le texte en Majuscule</a:t>
            </a:r>
            <a:endParaRPr lang="fr-BE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>
                <a:solidFill>
                  <a:prstClr val="black"/>
                </a:solidFill>
              </a:rPr>
              <a:pPr/>
              <a:t>1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7651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>
                <a:solidFill>
                  <a:prstClr val="black"/>
                </a:solidFill>
              </a:rPr>
              <a:pPr/>
              <a:t>10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4483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>
                <a:solidFill>
                  <a:prstClr val="black"/>
                </a:solidFill>
              </a:rPr>
              <a:pPr/>
              <a:t>11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6914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>
                <a:solidFill>
                  <a:prstClr val="black"/>
                </a:solidFill>
              </a:rPr>
              <a:pPr/>
              <a:t>12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659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>
                <a:solidFill>
                  <a:prstClr val="black"/>
                </a:solidFill>
              </a:rPr>
              <a:pPr/>
              <a:t>13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386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59993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smtClean="0"/>
              <a:t>Photo pleine</a:t>
            </a:r>
            <a:r>
              <a:rPr lang="fr-BE" baseline="0" dirty="0" smtClean="0"/>
              <a:t> page si possible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15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36160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Toujours utiliser</a:t>
            </a:r>
            <a:r>
              <a:rPr lang="fr-BE" sz="1600" baseline="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police ARIAL </a:t>
            </a:r>
            <a:endParaRPr lang="fr-BE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90516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>
                <a:solidFill>
                  <a:prstClr val="black"/>
                </a:solidFill>
              </a:rPr>
              <a:pPr/>
              <a:t>3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20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>
                <a:solidFill>
                  <a:prstClr val="black"/>
                </a:solidFill>
              </a:rPr>
              <a:pPr/>
              <a:t>4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39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4146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>
                <a:solidFill>
                  <a:prstClr val="black"/>
                </a:solidFill>
              </a:rPr>
              <a:pPr/>
              <a:t>6</a:t>
            </a:fld>
            <a:endParaRPr lang="fr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325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3321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8429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Template classique avec du contenu texte (utilisez la police ARIAL) – Titre en MAJ</a:t>
            </a:r>
          </a:p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262F39-42E9-4620-A752-B9A04003E40E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009509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F0F7AA41-2C63-419C-A55A-D4E58E74E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9E705D14-5D71-48F7-925A-998A83DA3C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13304EE6-39D5-437E-9AA9-07E2C149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8460F2-2285-4B64-BBAD-DEFF3C6AFF64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8CF5435D-EC78-4269-8687-BF767F26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4417E759-9279-498D-BCDD-4955E09C9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8803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DFA00F9-7C7F-4F3D-B71D-2A305799D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C2D13E04-2050-45D6-9D01-786BDAA3AA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7C7A4114-5BCD-4DCC-B05D-10E20DD5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BAE39-2BD4-44FC-8533-4F14E1E47EA8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B13EC621-78C1-418F-B036-F1AB7812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C4C22A27-A23B-4BD4-B860-6D9FCAFC7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138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xmlns="" id="{B3A31B35-8152-4069-B465-D42A059FB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xmlns="" id="{20FB70F7-7499-450A-A8FC-3C1707F3A1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80D8D570-17F0-40B9-A0FD-7C2557FEA7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857FB-0A89-41BC-9229-FC787D916F5A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373C3E0D-8E71-4F6E-BA36-8E06AFBF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083EF0F9-352F-4BD2-A4CE-7B93F26F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344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6B37D9E-2DCD-4E4D-AD41-FEB16AF93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372F3938-D86C-4171-BEB7-D7879137B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242E9198-3265-42A3-BFE2-798115195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9018-6450-48CE-8201-5565DCCD92D5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C0A09BF2-A36E-4B11-937D-54B8557A1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855E33F-5673-470C-A594-915FA0235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2559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7941E41-7A8E-4748-8FB0-CF3045BD8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98548855-47D8-4E99-8D10-BD360D7A81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C9F95786-314C-47FB-8DFB-6FFC98297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B2A07-1268-4348-AFD5-67896A6FE555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99711B90-F0C6-46D8-A0E7-14B7564F3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F08C5EEC-1E36-41B0-8ED4-34EE4E2F4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33015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AACC3597-CE3C-4DFC-807C-8722902A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E04DEEB9-CD18-4E40-9E67-3FA5680A57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C3EEB337-FA17-430A-9746-627C28FEA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97FC6629-484B-4912-B871-0BDB9C2E32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0A9D5-3F0B-4357-ABDA-33055FA26324}" type="datetime1">
              <a:rPr lang="fr-BE" smtClean="0"/>
              <a:t>12-10-22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57071169-9B84-4198-BC46-94C100186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FD08704-EA3E-436B-9AB0-A6DA629E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57422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66D67CF-12AF-4090-A3FF-999ACFB9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5409EF37-6DAD-4B57-B0A2-14EBDB3AA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xmlns="" id="{F51D579A-664F-4AAA-8907-0DA00DD16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xmlns="" id="{383AE7F2-35C8-44EE-9D75-3BFE7F5FE6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xmlns="" id="{46618260-5AF2-4161-9939-9429107CF5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xmlns="" id="{70BFE0F4-5F05-4F44-A060-CD8388590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5F898-832F-480E-A275-2D16EFF38545}" type="datetime1">
              <a:rPr lang="fr-BE" smtClean="0"/>
              <a:t>12-10-22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xmlns="" id="{E92365C0-AE22-478E-A05C-B61B7E038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xmlns="" id="{301E8598-7EC8-44C6-ADF5-C54DAADE8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14866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EBAF6FFC-445F-4CB5-9C69-67F3D296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xmlns="" id="{D521AB1E-7839-49E9-92B1-54E2CBD36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F3337-7DB1-406F-8F17-59AE5AEC36F8}" type="datetime1">
              <a:rPr lang="fr-BE" smtClean="0"/>
              <a:t>12-10-22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xmlns="" id="{FC74FEF9-82F9-4A7F-9702-128AD6158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xmlns="" id="{3462F5C7-1554-4D21-ACB6-368487D15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008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xmlns="" id="{824C1242-9451-4000-882F-744A4904B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F7CE4-2AD2-4BEE-8FE6-751836F03A36}" type="datetime1">
              <a:rPr lang="fr-BE" smtClean="0"/>
              <a:t>12-10-22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xmlns="" id="{DBBDF463-1ED2-4F61-843E-F8BD92B55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xmlns="" id="{56773075-ACD9-4A7B-B74E-660BBB892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484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2CD9D7CB-B76B-409C-B6AA-0D0516208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D170206A-1B18-4EAB-B3FC-7FEBE590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4478148F-3103-4DED-BF8E-87DFEFB1F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2809FF42-81A2-4C33-9D69-DAEF1B0E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95255-C315-42D4-8E41-C91958447722}" type="datetime1">
              <a:rPr lang="fr-BE" smtClean="0"/>
              <a:t>12-10-22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E8896B42-A84E-459A-B577-F109F866D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FA9D4C34-F1CF-4BF1-9BC0-93FE62F3F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250263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1262D853-A214-42C5-AE2F-11614BBB8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xmlns="" id="{0E48F75E-3ADD-42E6-929E-ABBBE097D8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xmlns="" id="{A8805D6D-C31F-495C-860C-0832C0DA6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xmlns="" id="{AB263ED7-8EAE-4A10-8C9E-1AD648E66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DC4EC-B800-4AC4-8B98-6699DF5163CA}" type="datetime1">
              <a:rPr lang="fr-BE" smtClean="0"/>
              <a:t>12-10-22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xmlns="" id="{100E3689-383A-485B-8A68-EB530CDA6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xmlns="" id="{5FB4F993-F363-4EE4-BEF0-569D0A44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23587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xmlns="" id="{A5CA9915-2188-4503-8566-A1555372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xmlns="" id="{A67F2C9C-1D5D-47B6-B4DF-73CB1905F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xmlns="" id="{BAD8FF18-DD50-42AA-B863-5780138F05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6F94E-E8DF-4358-A1F6-13DC7B009B98}" type="datetime1">
              <a:rPr lang="fr-BE" smtClean="0"/>
              <a:t>12-10-22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xmlns="" id="{0AEAEB16-8D36-4CBE-975A-F3A5094CD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xmlns="" id="{8195339C-C9B6-444F-984D-5642906AB1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AF7D-A861-4ECF-BB5E-51B28448818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7789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hyperlink" Target="RG%20ambassadrice%2015-09-22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1846" y="1926465"/>
            <a:ext cx="8517899" cy="1957393"/>
          </a:xfrm>
        </p:spPr>
        <p:txBody>
          <a:bodyPr>
            <a:normAutofit/>
          </a:bodyPr>
          <a:lstStyle/>
          <a:p>
            <a:pPr algn="l"/>
            <a:r>
              <a:rPr lang="fr-BE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PLAN DE TRANSFORMATION</a:t>
            </a:r>
            <a:endParaRPr lang="fr-BE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1846" y="3883858"/>
            <a:ext cx="9730613" cy="1337997"/>
          </a:xfrm>
        </p:spPr>
        <p:txBody>
          <a:bodyPr>
            <a:normAutofit fontScale="92500"/>
          </a:bodyPr>
          <a:lstStyle/>
          <a:p>
            <a:pPr algn="l"/>
            <a:r>
              <a:rPr lang="fr-BE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</a:t>
            </a:r>
          </a:p>
          <a:p>
            <a:pPr algn="l"/>
            <a:r>
              <a:rPr lang="fr-BE" sz="3200" dirty="0">
                <a:latin typeface="Arial" panose="020B0604020202020204" pitchFamily="34" charset="0"/>
                <a:cs typeface="Arial" panose="020B0604020202020204" pitchFamily="34" charset="0"/>
              </a:rPr>
              <a:t>QUELLE EST NOTRE </a:t>
            </a:r>
            <a:r>
              <a:rPr lang="fr-B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PROCHAINE DESTINATION</a:t>
            </a:r>
            <a:r>
              <a:rPr lang="fr-BE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7" name="Image 36" descr="Une image contenant dessin&#10;&#10;Description générée automatiquement">
            <a:extLst>
              <a:ext uri="{FF2B5EF4-FFF2-40B4-BE49-F238E27FC236}">
                <a16:creationId xmlns="" xmlns:a16="http://schemas.microsoft.com/office/drawing/2014/main" id="{146A1915-FA17-4B3A-9FFD-52BB921133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2" r="44887"/>
          <a:stretch/>
        </p:blipFill>
        <p:spPr>
          <a:xfrm>
            <a:off x="9435830" y="157171"/>
            <a:ext cx="2585533" cy="3825109"/>
          </a:xfrm>
          <a:prstGeom prst="rect">
            <a:avLst/>
          </a:prstGeom>
          <a:effectLst/>
        </p:spPr>
      </p:pic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0" y="5939673"/>
            <a:ext cx="12192000" cy="901074"/>
          </a:xfrm>
          <a:solidFill>
            <a:schemeClr val="tx1"/>
          </a:solidFill>
        </p:spPr>
        <p:txBody>
          <a:bodyPr/>
          <a:lstStyle/>
          <a:p>
            <a:pPr algn="l"/>
            <a:r>
              <a:rPr lang="fr-BE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VILLE DE CHARLEROI – SERVICE  METHODES ET PROCESSUS – O.DRAGUET 					13 octobre 2022</a:t>
            </a:r>
            <a:endParaRPr lang="fr-BE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6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5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75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75208" y="180954"/>
            <a:ext cx="6483191" cy="406593"/>
          </a:xfrm>
        </p:spPr>
        <p:txBody>
          <a:bodyPr>
            <a:normAutofit fontScale="90000"/>
          </a:bodyPr>
          <a:lstStyle/>
          <a:p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Développement personnel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 des Ambassadeurs</a:t>
            </a:r>
            <a:endParaRPr lang="fr-BE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784250696"/>
              </p:ext>
            </p:extLst>
          </p:nvPr>
        </p:nvGraphicFramePr>
        <p:xfrm>
          <a:off x="748145" y="719666"/>
          <a:ext cx="107313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252349" y="5272152"/>
            <a:ext cx="318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Environnement de travail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074327" y="5272151"/>
            <a:ext cx="24167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sur la motivation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385971" y="5272151"/>
            <a:ext cx="2198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Ressenti personnel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49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62A1F-CB0B-4AF3-9F8F-C2970C98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78B62A1F-CB0B-4AF3-9F8F-C2970C98A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D05F42-B9FE-4279-A249-31DA16829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38D05F42-B9FE-4279-A249-31DA16829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153BF1-D8A1-45E6-B6BB-5D4FD8B8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09153BF1-D8A1-45E6-B6BB-5D4FD8B8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BF75B-61A9-41CD-A029-89B58E566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1C5BF75B-61A9-41CD-A029-89B58E566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3146E9-106C-416D-903B-AB2DD985D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B43146E9-106C-416D-903B-AB2DD985D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4911EC-0449-4E03-9B4D-25F09D95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9C4911EC-0449-4E03-9B4D-25F09D951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CEE979-D315-4752-AF72-3F820377B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0CCEE979-D315-4752-AF72-3F820377B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3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556736" y="180954"/>
            <a:ext cx="5659151" cy="406593"/>
          </a:xfrm>
        </p:spPr>
        <p:txBody>
          <a:bodyPr>
            <a:normAutofit fontScale="90000"/>
          </a:bodyPr>
          <a:lstStyle/>
          <a:p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Positif pour l’Administration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 des Ambassadeurs</a:t>
            </a:r>
            <a:endParaRPr lang="fr-BE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22179449"/>
              </p:ext>
            </p:extLst>
          </p:nvPr>
        </p:nvGraphicFramePr>
        <p:xfrm>
          <a:off x="914401" y="719666"/>
          <a:ext cx="105651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623285" y="5298031"/>
            <a:ext cx="3181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Dynamique positive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858854" y="5277398"/>
            <a:ext cx="183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Espoir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893234" y="5277398"/>
            <a:ext cx="17122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Appartenance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02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62A1F-CB0B-4AF3-9F8F-C2970C98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5">
                                            <p:graphicEl>
                                              <a:dgm id="{78B62A1F-CB0B-4AF3-9F8F-C2970C98A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D05F42-B9FE-4279-A249-31DA16829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5">
                                            <p:graphicEl>
                                              <a:dgm id="{38D05F42-B9FE-4279-A249-31DA16829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153BF1-D8A1-45E6-B6BB-5D4FD8B8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09153BF1-D8A1-45E6-B6BB-5D4FD8B8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BF75B-61A9-41CD-A029-89B58E566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1C5BF75B-61A9-41CD-A029-89B58E566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3146E9-106C-416D-903B-AB2DD985D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>
                                            <p:graphicEl>
                                              <a:dgm id="{B43146E9-106C-416D-903B-AB2DD985D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4911EC-0449-4E03-9B4D-25F09D95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5" dur="2000"/>
                                        <p:tgtEl>
                                          <p:spTgt spid="5">
                                            <p:graphicEl>
                                              <a:dgm id="{9C4911EC-0449-4E03-9B4D-25F09D951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CEE979-D315-4752-AF72-3F820377B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5">
                                            <p:graphicEl>
                                              <a:dgm id="{0CCEE979-D315-4752-AF72-3F820377B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027790" y="135456"/>
            <a:ext cx="5659151" cy="406593"/>
          </a:xfrm>
        </p:spPr>
        <p:txBody>
          <a:bodyPr>
            <a:normAutofit fontScale="90000"/>
          </a:bodyPr>
          <a:lstStyle/>
          <a:p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faire autrement?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 des Ambassadeurs</a:t>
            </a:r>
            <a:endParaRPr lang="fr-BE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266816554"/>
              </p:ext>
            </p:extLst>
          </p:nvPr>
        </p:nvGraphicFramePr>
        <p:xfrm>
          <a:off x="554183" y="719666"/>
          <a:ext cx="1092532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4027790" y="5249044"/>
            <a:ext cx="183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Logistique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485138" y="5249044"/>
            <a:ext cx="183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Concrétisation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650183" y="5249044"/>
            <a:ext cx="183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9514935" y="5250883"/>
            <a:ext cx="1830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Bien-être</a:t>
            </a:r>
            <a:endParaRPr lang="fr-BE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9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62A1F-CB0B-4AF3-9F8F-C2970C98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78B62A1F-CB0B-4AF3-9F8F-C2970C98A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D05F42-B9FE-4279-A249-31DA16829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5">
                                            <p:graphicEl>
                                              <a:dgm id="{38D05F42-B9FE-4279-A249-31DA16829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153BF1-D8A1-45E6-B6BB-5D4FD8B8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2000"/>
                                        <p:tgtEl>
                                          <p:spTgt spid="5">
                                            <p:graphicEl>
                                              <a:dgm id="{09153BF1-D8A1-45E6-B6BB-5D4FD8B8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BF75B-61A9-41CD-A029-89B58E566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>
                                            <p:graphicEl>
                                              <a:dgm id="{1C5BF75B-61A9-41CD-A029-89B58E566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3146E9-106C-416D-903B-AB2DD985D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">
                                            <p:graphicEl>
                                              <a:dgm id="{B43146E9-106C-416D-903B-AB2DD985D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4B28D0-80BB-4433-A4BC-6AFCD7E18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5">
                                            <p:graphicEl>
                                              <a:dgm id="{F34B28D0-80BB-4433-A4BC-6AFCD7E18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3E166B-451F-49F8-AE8A-8AFCE0237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4" dur="2000"/>
                                        <p:tgtEl>
                                          <p:spTgt spid="5">
                                            <p:graphicEl>
                                              <a:dgm id="{523E166B-451F-49F8-AE8A-8AFCE0237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4911EC-0449-4E03-9B4D-25F09D95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5">
                                            <p:graphicEl>
                                              <a:dgm id="{9C4911EC-0449-4E03-9B4D-25F09D951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CEE979-D315-4752-AF72-3F820377B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5">
                                            <p:graphicEl>
                                              <a:dgm id="{0CCEE979-D315-4752-AF72-3F820377B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277172" y="116299"/>
            <a:ext cx="5659151" cy="406593"/>
          </a:xfrm>
        </p:spPr>
        <p:txBody>
          <a:bodyPr>
            <a:normAutofit fontScale="90000"/>
          </a:bodyPr>
          <a:lstStyle/>
          <a:p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Discussion ouverte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 des Ambassadeurs</a:t>
            </a:r>
            <a:endParaRPr lang="fr-BE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009745840"/>
              </p:ext>
            </p:extLst>
          </p:nvPr>
        </p:nvGraphicFramePr>
        <p:xfrm>
          <a:off x="914401" y="719666"/>
          <a:ext cx="1056510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1823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B62A1F-CB0B-4AF3-9F8F-C2970C98A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78B62A1F-CB0B-4AF3-9F8F-C2970C98A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8D05F42-B9FE-4279-A249-31DA16829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>
                                            <p:graphicEl>
                                              <a:dgm id="{38D05F42-B9FE-4279-A249-31DA16829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153BF1-D8A1-45E6-B6BB-5D4FD8B8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>
                                            <p:graphicEl>
                                              <a:dgm id="{09153BF1-D8A1-45E6-B6BB-5D4FD8B8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C5BF75B-61A9-41CD-A029-89B58E566C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>
                                            <p:graphicEl>
                                              <a:dgm id="{1C5BF75B-61A9-41CD-A029-89B58E566C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3146E9-106C-416D-903B-AB2DD985DB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B43146E9-106C-416D-903B-AB2DD985DB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4911EC-0449-4E03-9B4D-25F09D951D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9C4911EC-0449-4E03-9B4D-25F09D951D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CEE979-D315-4752-AF72-3F820377BF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0CCEE979-D315-4752-AF72-3F820377BF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- Quelques images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4" name="Image 3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658" y="3796372"/>
            <a:ext cx="1488373" cy="1468616"/>
          </a:xfrm>
          <a:prstGeom prst="rect">
            <a:avLst/>
          </a:prstGeom>
        </p:spPr>
      </p:pic>
      <p:sp>
        <p:nvSpPr>
          <p:cNvPr id="17" name="Titre 3"/>
          <p:cNvSpPr>
            <a:spLocks noGrp="1"/>
          </p:cNvSpPr>
          <p:nvPr>
            <p:ph type="title"/>
          </p:nvPr>
        </p:nvSpPr>
        <p:spPr>
          <a:xfrm>
            <a:off x="298702" y="180954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Témoignage d’une Ambassadrice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942576" y="2018939"/>
            <a:ext cx="1410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/>
                </a:solidFill>
                <a:hlinkClick r:id="rId4" action="ppaction://hlinkfile"/>
              </a:rPr>
              <a:t>RG</a:t>
            </a:r>
            <a:r>
              <a:rPr lang="fr-BE" dirty="0" smtClean="0">
                <a:hlinkClick r:id="rId4" action="ppaction://hlinkfile"/>
              </a:rPr>
              <a:t> </a:t>
            </a:r>
            <a:r>
              <a:rPr lang="fr-BE" dirty="0" smtClean="0">
                <a:solidFill>
                  <a:schemeClr val="bg1"/>
                </a:solidFill>
                <a:hlinkClick r:id="rId4" action="ppaction://hlinkfile"/>
              </a:rPr>
              <a:t>gagnant</a:t>
            </a:r>
            <a:endParaRPr lang="fr-B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340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7608"/>
            <a:ext cx="11049000" cy="3785419"/>
          </a:xfrm>
        </p:spPr>
        <p:txBody>
          <a:bodyPr>
            <a:normAutofit/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/>
          </a:p>
          <a:p>
            <a:endParaRPr lang="en-US" sz="2000" dirty="0"/>
          </a:p>
          <a:p>
            <a:endParaRPr lang="fr-BE" sz="2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SITE WEB : DEMO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628948"/>
            <a:ext cx="12192000" cy="937098"/>
          </a:xfrm>
        </p:spPr>
        <p:txBody>
          <a:bodyPr/>
          <a:lstStyle/>
          <a:p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MERCI</a:t>
            </a:r>
            <a:endParaRPr lang="fr-B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083" y="1101521"/>
            <a:ext cx="6429555" cy="425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7DF2FB9-10F2-4A72-9A37-848B9D497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770" y="2605088"/>
            <a:ext cx="11049000" cy="25707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Se souvenir des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objectifs</a:t>
            </a: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Images et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chiffres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Evolution du </a:t>
            </a:r>
            <a:r>
              <a:rPr lang="en-US" sz="36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contenu</a:t>
            </a: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Retours des </a:t>
            </a:r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Ambassadeurs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</a:endParaRPr>
          </a:p>
          <a:p>
            <a:endParaRPr lang="fr-BE" sz="2000" dirty="0">
              <a:solidFill>
                <a:schemeClr val="bg1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r>
              <a:rPr lang="fr-BE" sz="36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SOMMAIRE :</a:t>
            </a:r>
            <a:endParaRPr lang="fr-BE" sz="36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40357"/>
            <a:ext cx="12192000" cy="917643"/>
          </a:xfrm>
        </p:spPr>
        <p:txBody>
          <a:bodyPr/>
          <a:lstStyle/>
          <a:p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0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Ambassadeurs – Se souvenir des objectifs</a:t>
            </a:r>
            <a:endParaRPr lang="fr-BE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/>
          </p:nvPr>
        </p:nvGraphicFramePr>
        <p:xfrm>
          <a:off x="452583" y="719666"/>
          <a:ext cx="114992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080656" y="2451576"/>
            <a:ext cx="29186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solidFill>
                  <a:prstClr val="white"/>
                </a:solidFill>
              </a:rPr>
              <a:t>Communauté des Ambassadeurs</a:t>
            </a:r>
            <a:endParaRPr lang="fr-BE" sz="3600" dirty="0">
              <a:solidFill>
                <a:prstClr val="white"/>
              </a:solidFill>
            </a:endParaRPr>
          </a:p>
        </p:txBody>
      </p:sp>
      <p:sp>
        <p:nvSpPr>
          <p:cNvPr id="6" name="Titre 3"/>
          <p:cNvSpPr>
            <a:spLocks noGrp="1"/>
          </p:cNvSpPr>
          <p:nvPr>
            <p:ph type="title"/>
          </p:nvPr>
        </p:nvSpPr>
        <p:spPr>
          <a:xfrm>
            <a:off x="298702" y="180954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souvenir des objectifs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2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567676-4E63-4988-98F9-06C0ACB32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9B567676-4E63-4988-98F9-06C0ACB322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9B567676-4E63-4988-98F9-06C0ACB32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9B567676-4E63-4988-98F9-06C0ACB322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D23459-44DD-468E-88CF-CF943109A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BCD23459-44DD-468E-88CF-CF943109A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BCD23459-44DD-468E-88CF-CF943109A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BCD23459-44DD-468E-88CF-CF943109A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C356062-A54D-4587-A365-C0CECB887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CC356062-A54D-4587-A365-C0CECB887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CC356062-A54D-4587-A365-C0CECB887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CC356062-A54D-4587-A365-C0CECB887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748C2F-A137-4100-82F3-19C26311C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52748C2F-A137-4100-82F3-19C26311C8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52748C2F-A137-4100-82F3-19C26311C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52748C2F-A137-4100-82F3-19C26311C8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42B7097-2377-4EB2-BA3D-32F3A85F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D42B7097-2377-4EB2-BA3D-32F3A85F0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D42B7097-2377-4EB2-BA3D-32F3A85F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D42B7097-2377-4EB2-BA3D-32F3A85F0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Communautés des Ambassadeurs - objectifs</a:t>
            </a:r>
            <a:endParaRPr lang="fr-BE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09647014"/>
              </p:ext>
            </p:extLst>
          </p:nvPr>
        </p:nvGraphicFramePr>
        <p:xfrm>
          <a:off x="452583" y="719666"/>
          <a:ext cx="1149927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1736438" y="3105833"/>
            <a:ext cx="29186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?</a:t>
            </a:r>
            <a:endParaRPr lang="fr-BE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05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- Quelques images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736" y="712480"/>
            <a:ext cx="2073872" cy="155540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898" y="3639153"/>
            <a:ext cx="2073872" cy="15554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32409" y="4018403"/>
            <a:ext cx="2369092" cy="1610593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22" y="1347898"/>
            <a:ext cx="2049224" cy="158758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4474" y="1318378"/>
            <a:ext cx="2369090" cy="161059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993" y="2619508"/>
            <a:ext cx="2049224" cy="1555404"/>
          </a:xfrm>
          <a:prstGeom prst="rect">
            <a:avLst/>
          </a:prstGeom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02100"/>
              </p:ext>
            </p:extLst>
          </p:nvPr>
        </p:nvGraphicFramePr>
        <p:xfrm>
          <a:off x="695351" y="1474090"/>
          <a:ext cx="2022764" cy="40792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947962"/>
                <a:gridCol w="1074802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u="none" strike="noStrike" dirty="0">
                          <a:effectLst/>
                        </a:rPr>
                        <a:t>Vanessa</a:t>
                      </a:r>
                      <a:endParaRPr lang="fr-B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u="none" strike="noStrike">
                          <a:effectLst/>
                        </a:rPr>
                        <a:t>Bourgard</a:t>
                      </a:r>
                      <a:endParaRPr lang="fr-BE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 dirty="0">
                          <a:effectLst/>
                        </a:rPr>
                        <a:t>Fabienne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>
                          <a:effectLst/>
                        </a:rPr>
                        <a:t>Brandelet</a:t>
                      </a:r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 dirty="0">
                          <a:effectLst/>
                        </a:rPr>
                        <a:t>Nathalie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 dirty="0">
                          <a:effectLst/>
                        </a:rPr>
                        <a:t>Cordier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>
                          <a:effectLst/>
                        </a:rPr>
                        <a:t>Alessia</a:t>
                      </a:r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 dirty="0" err="1">
                          <a:effectLst/>
                        </a:rPr>
                        <a:t>Critelli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>
                          <a:effectLst/>
                        </a:rPr>
                        <a:t>Cécile</a:t>
                      </a:r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 dirty="0">
                          <a:effectLst/>
                        </a:rPr>
                        <a:t>De Prins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>
                          <a:effectLst/>
                        </a:rPr>
                        <a:t>Thierry</a:t>
                      </a:r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 dirty="0" err="1">
                          <a:effectLst/>
                        </a:rPr>
                        <a:t>Deckx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>
                          <a:effectLst/>
                        </a:rPr>
                        <a:t>Manon</a:t>
                      </a:r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 dirty="0" err="1">
                          <a:effectLst/>
                        </a:rPr>
                        <a:t>Degrave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>
                          <a:effectLst/>
                        </a:rPr>
                        <a:t>Sarah</a:t>
                      </a:r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 dirty="0">
                          <a:effectLst/>
                        </a:rPr>
                        <a:t>Dumoulin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>
                          <a:effectLst/>
                        </a:rPr>
                        <a:t>Hugues</a:t>
                      </a:r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 dirty="0">
                          <a:effectLst/>
                        </a:rPr>
                        <a:t>Raty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>
                          <a:effectLst/>
                        </a:rPr>
                        <a:t>Eric</a:t>
                      </a:r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 dirty="0">
                          <a:effectLst/>
                        </a:rPr>
                        <a:t>Ridolfo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>
                          <a:effectLst/>
                        </a:rPr>
                        <a:t>Christelle</a:t>
                      </a:r>
                      <a:endParaRPr lang="fr-BE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BE" sz="1200" b="1" u="none" strike="noStrike" dirty="0" err="1">
                          <a:effectLst/>
                        </a:rPr>
                        <a:t>Risselin</a:t>
                      </a:r>
                      <a:endParaRPr lang="fr-B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pic>
        <p:nvPicPr>
          <p:cNvPr id="14" name="Imag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89" y="3762751"/>
            <a:ext cx="1619477" cy="2369091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601" y="4526536"/>
            <a:ext cx="2053552" cy="1555404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08532" y="1124999"/>
            <a:ext cx="2551530" cy="162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64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Retours des Ambassadeurs</a:t>
            </a:r>
            <a:endParaRPr lang="fr-BE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4041521680"/>
              </p:ext>
            </p:extLst>
          </p:nvPr>
        </p:nvGraphicFramePr>
        <p:xfrm>
          <a:off x="1810327" y="332510"/>
          <a:ext cx="8488218" cy="5805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9" name="Imag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86" y="22066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Quelques chiffres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 - Quelques chiffres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8812790"/>
              </p:ext>
            </p:extLst>
          </p:nvPr>
        </p:nvGraphicFramePr>
        <p:xfrm>
          <a:off x="813574" y="1756471"/>
          <a:ext cx="10564851" cy="1033288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998134"/>
                <a:gridCol w="761636"/>
                <a:gridCol w="847030"/>
                <a:gridCol w="1016000"/>
                <a:gridCol w="5942051"/>
              </a:tblGrid>
              <a:tr h="324507">
                <a:tc>
                  <a:txBody>
                    <a:bodyPr/>
                    <a:lstStyle/>
                    <a:p>
                      <a:pPr algn="ctr" fontAlgn="t"/>
                      <a:r>
                        <a:rPr lang="fr-BE" sz="1700" u="none" strike="noStrike" dirty="0">
                          <a:effectLst/>
                        </a:rPr>
                        <a:t> </a:t>
                      </a:r>
                      <a:endParaRPr lang="fr-BE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300" u="none" strike="noStrike" dirty="0">
                          <a:effectLst/>
                        </a:rPr>
                        <a:t>Prévues</a:t>
                      </a:r>
                      <a:endParaRPr lang="fr-BE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300" u="none" strike="noStrike">
                          <a:effectLst/>
                        </a:rPr>
                        <a:t>Réalisées</a:t>
                      </a:r>
                      <a:endParaRPr lang="fr-BE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300" u="none" strike="noStrike" dirty="0">
                          <a:effectLst/>
                        </a:rPr>
                        <a:t>Participants</a:t>
                      </a:r>
                      <a:endParaRPr lang="fr-BE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300" u="none" strike="noStrike" dirty="0">
                          <a:effectLst/>
                        </a:rPr>
                        <a:t>Remarques</a:t>
                      </a:r>
                      <a:endParaRPr lang="fr-BE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150212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800" u="none" strike="noStrike" dirty="0">
                          <a:effectLst/>
                        </a:rPr>
                        <a:t>→ </a:t>
                      </a:r>
                      <a:r>
                        <a:rPr lang="fr-BE" sz="1800" u="none" strike="noStrike" dirty="0" smtClean="0">
                          <a:effectLst/>
                        </a:rPr>
                        <a:t>Octobre 2021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400" u="none" strike="noStrike" dirty="0">
                          <a:effectLst/>
                        </a:rPr>
                        <a:t> </a:t>
                      </a:r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BE" sz="2400" u="none" strike="noStrike" dirty="0">
                          <a:effectLst/>
                        </a:rPr>
                        <a:t> </a:t>
                      </a:r>
                      <a:endParaRPr lang="fr-BE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u="none" strike="noStrike" dirty="0" smtClean="0">
                          <a:effectLst/>
                        </a:rPr>
                        <a:t>150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Clr>
                          <a:srgbClr val="000000"/>
                        </a:buClr>
                        <a:buSzPts val="1400"/>
                        <a:buFont typeface="Calibri" panose="020F0502020204030204" pitchFamily="34" charset="0"/>
                        <a:buNone/>
                      </a:pP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</a:tr>
              <a:tr h="335864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800" u="none" strike="noStrike" dirty="0" smtClean="0">
                          <a:effectLst/>
                        </a:rPr>
                        <a:t>Fin 2021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u="none" strike="noStrike" dirty="0" smtClean="0">
                          <a:effectLst/>
                        </a:rPr>
                        <a:t>10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u="none" strike="noStrike" dirty="0">
                          <a:effectLst/>
                        </a:rPr>
                        <a:t>2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u="none" strike="noStrike" dirty="0">
                          <a:effectLst/>
                        </a:rPr>
                        <a:t>29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800" u="none" strike="noStrike" dirty="0">
                          <a:effectLst/>
                        </a:rPr>
                        <a:t>Annulation partielle → </a:t>
                      </a:r>
                      <a:r>
                        <a:rPr lang="fr-BE" sz="1800" u="none" strike="noStrike" dirty="0" smtClean="0">
                          <a:effectLst/>
                        </a:rPr>
                        <a:t>COVID + &lt;&lt;&lt; participation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655521"/>
              </p:ext>
            </p:extLst>
          </p:nvPr>
        </p:nvGraphicFramePr>
        <p:xfrm>
          <a:off x="813574" y="2789759"/>
          <a:ext cx="10564851" cy="1332099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1998134"/>
                <a:gridCol w="761636"/>
                <a:gridCol w="847030"/>
                <a:gridCol w="1016000"/>
                <a:gridCol w="5942051"/>
              </a:tblGrid>
              <a:tr h="324507">
                <a:tc>
                  <a:txBody>
                    <a:bodyPr/>
                    <a:lstStyle/>
                    <a:p>
                      <a:pPr algn="ctr" fontAlgn="t"/>
                      <a:r>
                        <a:rPr lang="fr-BE" sz="1700" u="none" strike="noStrike" dirty="0">
                          <a:effectLst/>
                        </a:rPr>
                        <a:t> </a:t>
                      </a:r>
                      <a:endParaRPr lang="fr-BE" sz="17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157" marR="7157" marT="7157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300" u="none" strike="noStrike">
                          <a:effectLst/>
                        </a:rPr>
                        <a:t>Prévues</a:t>
                      </a:r>
                      <a:endParaRPr lang="fr-BE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300" u="none" strike="noStrike">
                          <a:effectLst/>
                        </a:rPr>
                        <a:t>Réalisées</a:t>
                      </a:r>
                      <a:endParaRPr lang="fr-BE" sz="13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300" u="none" strike="noStrike" dirty="0">
                          <a:effectLst/>
                        </a:rPr>
                        <a:t>Participants</a:t>
                      </a:r>
                      <a:endParaRPr lang="fr-BE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BE" sz="1300" u="none" strike="noStrike" dirty="0">
                          <a:effectLst/>
                        </a:rPr>
                        <a:t>Remarques</a:t>
                      </a:r>
                      <a:endParaRPr lang="fr-BE" sz="13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35864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fr-BE" sz="1800" b="0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er     </a:t>
                      </a:r>
                      <a:r>
                        <a:rPr lang="fr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trimestre 2022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fr-BE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</a:t>
                      </a:r>
                      <a:endParaRPr lang="fr-BE" sz="18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157" marR="7157" marT="7157" marB="0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séances annulées en janvier (manque participants)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</a:tr>
              <a:tr h="335864"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800" u="none" strike="noStrike" dirty="0" smtClean="0">
                          <a:effectLst/>
                        </a:rPr>
                        <a:t>2</a:t>
                      </a:r>
                      <a:r>
                        <a:rPr lang="fr-BE" sz="1800" u="none" strike="noStrike" baseline="30000" dirty="0" smtClean="0">
                          <a:effectLst/>
                        </a:rPr>
                        <a:t>ème</a:t>
                      </a:r>
                      <a:r>
                        <a:rPr lang="fr-BE" sz="1800" u="none" strike="noStrike" dirty="0" smtClean="0">
                          <a:effectLst/>
                        </a:rPr>
                        <a:t> trimestre 2022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u="none" strike="noStrike" dirty="0" smtClean="0">
                          <a:effectLst/>
                        </a:rPr>
                        <a:t>4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89</a:t>
                      </a:r>
                      <a:endParaRPr lang="fr-BE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Spécial Voirie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</a:tr>
              <a:tr h="335864">
                <a:tc>
                  <a:txBody>
                    <a:bodyPr/>
                    <a:lstStyle/>
                    <a:p>
                      <a:pPr algn="r" rtl="0" fontAlgn="ctr"/>
                      <a:r>
                        <a:rPr lang="fr-B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2022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B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r-BE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 d’employés et 24 % d’ouvriers</a:t>
                      </a:r>
                      <a:endParaRPr lang="fr-B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57" marR="7157" marT="715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50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15770" y="313073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2"/>
            </a:pPr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Autre exemple d’évolution : le contenu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882853"/>
              </p:ext>
            </p:extLst>
          </p:nvPr>
        </p:nvGraphicFramePr>
        <p:xfrm>
          <a:off x="588574" y="2614613"/>
          <a:ext cx="10947558" cy="222504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2370286"/>
                <a:gridCol w="8577272"/>
              </a:tblGrid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Evolution du</a:t>
                      </a:r>
                      <a:r>
                        <a:rPr lang="fr-BE" sz="1600" baseline="0" dirty="0" smtClean="0"/>
                        <a:t> support</a:t>
                      </a:r>
                      <a:endParaRPr lang="fr-BE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Contributeurs</a:t>
                      </a:r>
                      <a:endParaRPr lang="fr-BE" sz="16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Version de base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err="1" smtClean="0"/>
                        <a:t>Masterkey</a:t>
                      </a:r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Version 2022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CAP-</a:t>
                      </a:r>
                      <a:r>
                        <a:rPr lang="fr-BE" sz="1600" dirty="0" err="1" smtClean="0"/>
                        <a:t>F.Brandelet</a:t>
                      </a:r>
                      <a:r>
                        <a:rPr lang="fr-BE" sz="1600" dirty="0" smtClean="0"/>
                        <a:t>-Coordinateur-Ambassadeurs</a:t>
                      </a:r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Version C-Possible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Service communication</a:t>
                      </a:r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Versions personnalisées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Chaque binôme</a:t>
                      </a:r>
                      <a:r>
                        <a:rPr lang="fr-BE" sz="1600" baseline="0" dirty="0" smtClean="0"/>
                        <a:t> d’Ambassadeurs s’est approprié le modèle et l’a personnalisé dans certaines limites</a:t>
                      </a:r>
                      <a:endParaRPr lang="fr-B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Version(s) 2023</a:t>
                      </a:r>
                      <a:endParaRPr lang="fr-B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600" dirty="0" smtClean="0"/>
                        <a:t>(Nouveaux) Ambassadeurs</a:t>
                      </a:r>
                      <a:r>
                        <a:rPr lang="fr-BE" sz="1600" baseline="0" dirty="0" smtClean="0"/>
                        <a:t>-CAP-Coordinateur-service communication : réflexion</a:t>
                      </a:r>
                      <a:endParaRPr lang="fr-B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8475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983853" y="2771601"/>
            <a:ext cx="10515600" cy="13255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 startAt="3"/>
            </a:pPr>
            <a:r>
              <a:rPr lang="fr-BE" sz="36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Retours des Ambassadeurs</a:t>
            </a:r>
            <a:endParaRPr lang="fr-BE" sz="3600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0" y="5933872"/>
            <a:ext cx="12192000" cy="924128"/>
          </a:xfrm>
        </p:spPr>
        <p:txBody>
          <a:bodyPr/>
          <a:lstStyle/>
          <a:p>
            <a:r>
              <a:rPr lang="fr-BE" dirty="0" smtClean="0">
                <a:latin typeface="Arial" panose="020B0604020202020204" pitchFamily="34" charset="0"/>
                <a:cs typeface="Arial" panose="020B0604020202020204" pitchFamily="34" charset="0"/>
              </a:rPr>
              <a:t>Ambassadeurs</a:t>
            </a:r>
            <a:endParaRPr lang="fr-B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504" y="6035040"/>
            <a:ext cx="285266" cy="642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985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igrationWizIdPermissionLevels xmlns="29d166a2-166d-40cd-bbec-25b7c3bd4248" xsi:nil="true"/>
    <MigrationWizId xmlns="29d166a2-166d-40cd-bbec-25b7c3bd4248" xsi:nil="true"/>
    <MigrationWizIdSecurityGroups xmlns="29d166a2-166d-40cd-bbec-25b7c3bd4248" xsi:nil="true"/>
    <MigrationWizIdPermissions xmlns="29d166a2-166d-40cd-bbec-25b7c3bd4248" xsi:nil="true"/>
    <MigrationWizIdDocumentLibraryPermissions xmlns="29d166a2-166d-40cd-bbec-25b7c3bd424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5F50394338814EB8E1F3E534417314" ma:contentTypeVersion="13" ma:contentTypeDescription="Create a new document." ma:contentTypeScope="" ma:versionID="fd1111853e3e6ed61262c1ab45eda99d">
  <xsd:schema xmlns:xsd="http://www.w3.org/2001/XMLSchema" xmlns:xs="http://www.w3.org/2001/XMLSchema" xmlns:p="http://schemas.microsoft.com/office/2006/metadata/properties" xmlns:ns3="29d166a2-166d-40cd-bbec-25b7c3bd4248" targetNamespace="http://schemas.microsoft.com/office/2006/metadata/properties" ma:root="true" ma:fieldsID="4d0e59d9941baffdf9b4d9d96ac30adc" ns3:_="">
    <xsd:import namespace="29d166a2-166d-40cd-bbec-25b7c3bd4248"/>
    <xsd:element name="properties">
      <xsd:complexType>
        <xsd:sequence>
          <xsd:element name="documentManagement">
            <xsd:complexType>
              <xsd:all>
                <xsd:element ref="ns3:MigrationWizId" minOccurs="0"/>
                <xsd:element ref="ns3:MigrationWizIdPermissions" minOccurs="0"/>
                <xsd:element ref="ns3:MigrationWizIdPermissionLevels" minOccurs="0"/>
                <xsd:element ref="ns3:MigrationWizIdDocumentLibraryPermissions" minOccurs="0"/>
                <xsd:element ref="ns3:MigrationWizIdSecurityGroup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d166a2-166d-40cd-bbec-25b7c3bd4248" elementFormDefault="qualified">
    <xsd:import namespace="http://schemas.microsoft.com/office/2006/documentManagement/types"/>
    <xsd:import namespace="http://schemas.microsoft.com/office/infopath/2007/PartnerControls"/>
    <xsd:element name="MigrationWizId" ma:index="8" nillable="true" ma:displayName="MigrationWizId" ma:internalName="MigrationWizId">
      <xsd:simpleType>
        <xsd:restriction base="dms:Text"/>
      </xsd:simpleType>
    </xsd:element>
    <xsd:element name="MigrationWizIdPermissions" ma:index="9" nillable="true" ma:displayName="MigrationWizIdPermissions" ma:internalName="MigrationWizIdPermissions">
      <xsd:simpleType>
        <xsd:restriction base="dms:Text"/>
      </xsd:simpleType>
    </xsd:element>
    <xsd:element name="MigrationWizIdPermissionLevels" ma:index="10" nillable="true" ma:displayName="MigrationWizIdPermissionLevels" ma:internalName="MigrationWizIdPermissionLevels">
      <xsd:simpleType>
        <xsd:restriction base="dms:Text"/>
      </xsd:simpleType>
    </xsd:element>
    <xsd:element name="MigrationWizIdDocumentLibraryPermissions" ma:index="11" nillable="true" ma:displayName="MigrationWizIdDocumentLibraryPermissions" ma:internalName="MigrationWizIdDocumentLibraryPermissions">
      <xsd:simpleType>
        <xsd:restriction base="dms:Text"/>
      </xsd:simpleType>
    </xsd:element>
    <xsd:element name="MigrationWizIdSecurityGroups" ma:index="12" nillable="true" ma:displayName="MigrationWizIdSecurityGroups" ma:internalName="MigrationWizIdSecurityGroups">
      <xsd:simpleType>
        <xsd:restriction base="dms:Text"/>
      </xsd:simple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6F794DF-1E9A-41BC-90B0-932B9F15EDED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29d166a2-166d-40cd-bbec-25b7c3bd4248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8307373B-C4EB-45FC-99BA-8EC867DF4F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d166a2-166d-40cd-bbec-25b7c3bd424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AE0433-863D-4EFF-95BB-D7A7DEE728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29657</TotalTime>
  <Words>868</Words>
  <Application>Microsoft Office PowerPoint</Application>
  <PresentationFormat>Grand écran</PresentationFormat>
  <Paragraphs>202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PLAN DE TRANSFORMATION</vt:lpstr>
      <vt:lpstr>SOMMAIRE :</vt:lpstr>
      <vt:lpstr>Se souvenir des objectifs</vt:lpstr>
      <vt:lpstr>Présentation PowerPoint</vt:lpstr>
      <vt:lpstr>Présentation PowerPoint</vt:lpstr>
      <vt:lpstr>Présentation PowerPoint</vt:lpstr>
      <vt:lpstr>Quelques chiffres</vt:lpstr>
      <vt:lpstr>Autre exemple d’évolution : le contenu</vt:lpstr>
      <vt:lpstr>Retours des Ambassadeurs</vt:lpstr>
      <vt:lpstr>Développement personnel</vt:lpstr>
      <vt:lpstr>Positif pour l’Administration</vt:lpstr>
      <vt:lpstr>Que faire autrement?</vt:lpstr>
      <vt:lpstr>Discussion ouverte</vt:lpstr>
      <vt:lpstr>Témoignage d’une Ambassadrice</vt:lpstr>
      <vt:lpstr>SITE WEB : DEMO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communication</dc:title>
  <dc:creator>Martin Pepinster</dc:creator>
  <cp:lastModifiedBy>RATY Hugues</cp:lastModifiedBy>
  <cp:revision>176</cp:revision>
  <cp:lastPrinted>2022-05-17T09:51:48Z</cp:lastPrinted>
  <dcterms:created xsi:type="dcterms:W3CDTF">2020-12-03T13:36:22Z</dcterms:created>
  <dcterms:modified xsi:type="dcterms:W3CDTF">2022-10-12T08:00:48Z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0x010100C95F50394338814EB8E1F3E534417314</vt:lpwstr>
  </property>
</Properties>
</file>