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64" r:id="rId6"/>
    <p:sldId id="29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AVE Manon" initials="DM" lastIdx="3" clrIdx="0">
    <p:extLst>
      <p:ext uri="{19B8F6BF-5375-455C-9EA6-DF929625EA0E}">
        <p15:presenceInfo xmlns:p15="http://schemas.microsoft.com/office/powerpoint/2012/main" userId="S-1-5-21-115935926-602416253-808859367-2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E21E-F523-4D0C-99DF-843698BCF828}" v="10" dt="2020-12-03T15:05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epinster" userId="f4c75a45-ef00-4da5-a265-c675e70828e2" providerId="ADAL" clId="{9812E21E-F523-4D0C-99DF-843698BCF828}"/>
    <pc:docChg chg="modSld">
      <pc:chgData name="Martin Pepinster" userId="f4c75a45-ef00-4da5-a265-c675e70828e2" providerId="ADAL" clId="{9812E21E-F523-4D0C-99DF-843698BCF828}" dt="2020-12-03T15:05:17.955" v="9"/>
      <pc:docMkLst>
        <pc:docMk/>
      </pc:docMkLst>
      <pc:sldChg chg="modAnim">
        <pc:chgData name="Martin Pepinster" userId="f4c75a45-ef00-4da5-a265-c675e70828e2" providerId="ADAL" clId="{9812E21E-F523-4D0C-99DF-843698BCF828}" dt="2020-12-03T15:04:30.279" v="3"/>
        <pc:sldMkLst>
          <pc:docMk/>
          <pc:sldMk cId="3523635820" sldId="265"/>
        </pc:sldMkLst>
      </pc:sldChg>
      <pc:sldChg chg="modAnim">
        <pc:chgData name="Martin Pepinster" userId="f4c75a45-ef00-4da5-a265-c675e70828e2" providerId="ADAL" clId="{9812E21E-F523-4D0C-99DF-843698BCF828}" dt="2020-12-03T15:05:12.284" v="7"/>
        <pc:sldMkLst>
          <pc:docMk/>
          <pc:sldMk cId="2157778674" sldId="266"/>
        </pc:sldMkLst>
      </pc:sldChg>
      <pc:sldChg chg="modAnim">
        <pc:chgData name="Martin Pepinster" userId="f4c75a45-ef00-4da5-a265-c675e70828e2" providerId="ADAL" clId="{9812E21E-F523-4D0C-99DF-843698BCF828}" dt="2020-12-03T15:05:17.955" v="9"/>
        <pc:sldMkLst>
          <pc:docMk/>
          <pc:sldMk cId="284145505" sldId="26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8BA-0688-4DE9-A4B5-FBFCD0791DC5}" type="datetimeFigureOut">
              <a:rPr lang="fr-BE" smtClean="0"/>
              <a:t>07-09-22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2F39-42E9-4620-A752-B9A04003E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3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068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467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602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5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438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321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409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5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17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064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69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F7AA41-2C63-419C-A55A-D4E58E74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E705D14-5D71-48F7-925A-998A83DA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3304EE6-39D5-437E-9AA9-07E2C14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0F2-2285-4B64-BBAD-DEFF3C6AFF64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CF5435D-EC78-4269-8687-BF767F2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17E759-9279-498D-BCDD-4955E09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8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FA00F9-7C7F-4F3D-B71D-2A305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2D13E04-2050-45D6-9D01-786BDAA3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7A4114-5BCD-4DCC-B05D-10E20DD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E39-2BD4-44FC-8533-4F14E1E47EA8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13EC621-78C1-418F-B036-F1AB781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C22A27-A23B-4BD4-B860-6D9FCAF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3A31B35-8152-4069-B465-D42A059FB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0FB70F7-7499-450A-A8FC-3C1707F3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0D8D570-17F0-40B9-A0FD-7C2557FE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FB-0A89-41BC-9229-FC787D916F5A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73C3E0D-8E71-4F6E-BA36-8E06AFB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EF0F9-352F-4BD2-A4CE-7B93F26F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B37D9E-2DCD-4E4D-AD41-FEB16AF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2F3938-D86C-4171-BEB7-D7879137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2E9198-3265-42A3-BFE2-7981151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018-6450-48CE-8201-5565DCCD92D5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A09BF2-A36E-4B11-937D-54B8557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55E33F-5673-470C-A594-915FA02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59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941E41-7A8E-4748-8FB0-CF3045B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548855-47D8-4E99-8D10-BD360D7A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9F95786-314C-47FB-8DFB-6FFC9829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A07-1268-4348-AFD5-67896A6FE555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711B90-F0C6-46D8-A0E7-14B7564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8C5EEC-1E36-41B0-8ED4-34EE4E2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3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CC3597-CE3C-4DFC-807C-8722902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4DEEB9-CD18-4E40-9E67-3FA5680A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3EEB337-FA17-430A-9746-627C28FE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7FC6629-484B-4912-B871-0BDB9C2E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9D5-3F0B-4357-ABDA-33055FA26324}" type="datetime1">
              <a:rPr lang="fr-BE" smtClean="0"/>
              <a:t>07-09-22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7071169-9B84-4198-BC46-94C1001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8704-EA3E-436B-9AB0-A6DA629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42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6D67CF-12AF-4090-A3FF-999ACFB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409EF37-6DAD-4B57-B0A2-14EBDB3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51D579A-664F-4AAA-8907-0DA00DD1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83AE7F2-35C8-44EE-9D75-3BFE7F5F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618260-5AF2-4161-9939-9429107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0BFE0F4-5F05-4F44-A060-CD83885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898-832F-480E-A275-2D16EFF38545}" type="datetime1">
              <a:rPr lang="fr-BE" smtClean="0"/>
              <a:t>07-09-22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92365C0-AE22-478E-A05C-B61B7E0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01E8598-7EC8-44C6-ADF5-C54DAADE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AF6FFC-445F-4CB5-9C69-67F3D296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521AB1E-7839-49E9-92B1-54E2CBD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3337-7DB1-406F-8F17-59AE5AEC36F8}" type="datetime1">
              <a:rPr lang="fr-BE" smtClean="0"/>
              <a:t>07-09-22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C74FEF9-82F9-4A7F-9702-128AD6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462F5C7-1554-4D21-ACB6-368487D1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24C1242-9451-4000-882F-744A490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CE4-2AD2-4BEE-8FE6-751836F03A36}" type="datetime1">
              <a:rPr lang="fr-BE" smtClean="0"/>
              <a:t>07-09-22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BBDF463-1ED2-4F61-843E-F8BD92B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6773075-ACD9-4A7B-B74E-660BBB8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D9D7CB-B76B-409C-B6AA-0D05162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70206A-1B18-4EAB-B3FC-7FEBE59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478148F-3103-4DED-BF8E-87DFEFB1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809FF42-81A2-4C33-9D69-DAEF1B0E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55-C315-42D4-8E41-C91958447722}" type="datetime1">
              <a:rPr lang="fr-BE" smtClean="0"/>
              <a:t>07-09-22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8896B42-A84E-459A-B577-F109F86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A9D4C34-F1CF-4BF1-9BC0-93FE62F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62D853-A214-42C5-AE2F-11614BB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E48F75E-3ADD-42E6-929E-ABBBE09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8805D6D-C31F-495C-860C-0832C0DA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263ED7-8EAE-4A10-8C9E-1AD648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4EC-B800-4AC4-8B98-6699DF5163CA}" type="datetime1">
              <a:rPr lang="fr-BE" smtClean="0"/>
              <a:t>07-09-22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0E3689-383A-485B-8A68-EB530CDA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FB4F993-F363-4EE4-BEF0-569D0A4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5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5CA9915-2188-4503-8566-A155537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7F2C9C-1D5D-47B6-B4DF-73CB1905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D8FF18-DD50-42AA-B863-5780138F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F94E-E8DF-4358-A1F6-13DC7B009B98}" type="datetime1">
              <a:rPr lang="fr-BE" smtClean="0"/>
              <a:t>07-09-22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AEAEB16-8D36-4CBE-975A-F3A5094C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195339C-C9B6-444F-984D-5642906A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-possible.b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possible.be/" TargetMode="Externa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1846" y="1926465"/>
            <a:ext cx="8517899" cy="1957393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DE LA COMMUNICATION  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846" y="3883858"/>
            <a:ext cx="9730613" cy="1337997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Séminaire de la transformation </a:t>
            </a:r>
          </a:p>
          <a:p>
            <a:pPr algn="l"/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 octobre 2022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146A1915-FA17-4B3A-9FFD-52BB9211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4887"/>
          <a:stretch/>
        </p:blipFill>
        <p:spPr>
          <a:xfrm>
            <a:off x="9435830" y="157171"/>
            <a:ext cx="2585533" cy="3825109"/>
          </a:xfrm>
          <a:prstGeom prst="rect">
            <a:avLst/>
          </a:prstGeom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9673"/>
            <a:ext cx="12192000" cy="91832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VILLE DE CHARLEROI – DIRECTION COMMUNICATION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82705" y="406524"/>
            <a:ext cx="10515600" cy="1161019"/>
          </a:xfrm>
        </p:spPr>
        <p:txBody>
          <a:bodyPr>
            <a:normAutofit fontScale="90000"/>
          </a:bodyPr>
          <a:lstStyle/>
          <a:p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</a:t>
            </a:r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actions futures</a:t>
            </a: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806821" y="1344706"/>
            <a:ext cx="10569391" cy="10757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806824" y="2272552"/>
            <a:ext cx="2756647" cy="59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272552"/>
            <a:ext cx="2756647" cy="59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DECEMBRE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70376" y="2272552"/>
            <a:ext cx="2756647" cy="59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6822" y="3054732"/>
            <a:ext cx="922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 du site web et de l’Intranet en continu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6821" y="3557641"/>
            <a:ext cx="9220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et préparation des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voeux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6821" y="4067220"/>
            <a:ext cx="9220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Développement de nouvelles capsules vidéos :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x par mois 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16921" y="5111710"/>
            <a:ext cx="60288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: image de marque. Promotion de nos ambitions sur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. Attirer des nouveaux talents. </a:t>
            </a:r>
          </a:p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ETRE UNE REFERENCE DU SECTEUR PUBLIC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70376" y="1633941"/>
            <a:ext cx="275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B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70376" y="4562526"/>
            <a:ext cx="27566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Fête du personnel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82705" y="581334"/>
            <a:ext cx="10515600" cy="2674332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Indicateurs et informations</a:t>
            </a:r>
            <a:r>
              <a:rPr lang="fr-BE" sz="4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BE" sz="4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94303" y="2081238"/>
            <a:ext cx="9264580" cy="38526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Nombre de vues vidéos (plus de 600 pour les « retour gagnant 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messages internes envoyés depuis janvier 2022 concernant la transformation.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Fréquentation du site web (moyenne de 400 utilisateurs par mois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d’actualités développées sur C-possible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Sondage régulier pour comprendre les tendances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Nombre de personnes qui viennent aux réunions des ambassadeurs, des Groupes de progrès, de l’Académie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Baromètre ICAP 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416859"/>
            <a:ext cx="10515600" cy="5760104"/>
          </a:xfrm>
        </p:spPr>
        <p:txBody>
          <a:bodyPr/>
          <a:lstStyle/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B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B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90688"/>
            <a:ext cx="11049000" cy="3795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Introduction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actions réalisées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des actions futures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Indicateurs et informations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 :</a:t>
            </a:r>
            <a:endParaRPr lang="fr-B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40357"/>
            <a:ext cx="12192000" cy="917643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Direction Communication – Octobre 2022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15" y="1942406"/>
            <a:ext cx="1428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15770" y="1741197"/>
            <a:ext cx="4742055" cy="3633452"/>
          </a:xfrm>
        </p:spPr>
        <p:txBody>
          <a:bodyPr>
            <a:noAutofit/>
          </a:bodyPr>
          <a:lstStyle/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de la présentation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communication et qui suis-je</a:t>
            </a:r>
          </a:p>
          <a:p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1" y="1731336"/>
            <a:ext cx="5150643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 des actions réalisées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87" y="1387605"/>
            <a:ext cx="3423370" cy="22191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87" y="3939468"/>
            <a:ext cx="3423371" cy="1757947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757705" y="1276141"/>
            <a:ext cx="5666785" cy="4924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 Intranet développé en interne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 </a:t>
            </a:r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web </a:t>
            </a: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développé en interne 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BE" sz="2000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6"/>
              </a:rPr>
              <a:t> https</a:t>
            </a:r>
            <a:r>
              <a:rPr lang="fr-BE" sz="20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6"/>
              </a:rPr>
              <a:t>://c-possible.be</a:t>
            </a:r>
            <a:r>
              <a:rPr lang="fr-BE" sz="2000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6"/>
              </a:rPr>
              <a:t>/</a:t>
            </a:r>
            <a:endParaRPr lang="fr-BE" sz="20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Contenus/ Visuels modifiés </a:t>
            </a: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</a:t>
            </a: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Eventbrite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réunions de la transformation et les séminaires</a:t>
            </a:r>
          </a:p>
          <a:p>
            <a:pPr marL="0" indent="0">
              <a:buNone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Emailing via la boite info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Utilisation de QR code</a:t>
            </a:r>
          </a:p>
          <a:p>
            <a:pPr marL="0" indent="0">
              <a:buNone/>
            </a:pP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6" y="1092396"/>
            <a:ext cx="4947139" cy="4531580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096000" y="1092396"/>
            <a:ext cx="5328490" cy="4691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EMAILING</a:t>
            </a:r>
            <a:r>
              <a:rPr lang="fr-B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BE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générales sur la transformation</a:t>
            </a: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 aux réunions de la transformation et au séminaire</a:t>
            </a:r>
          </a:p>
          <a:p>
            <a:pPr marL="457200" indent="-457200"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 à la fête du personnel et aux </a:t>
            </a: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voeux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6" y="432868"/>
            <a:ext cx="4092295" cy="5738357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7628" y="1126377"/>
            <a:ext cx="5079459" cy="471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(1/2)</a:t>
            </a:r>
          </a:p>
          <a:p>
            <a:pPr marL="0" indent="0">
              <a:buNone/>
            </a:pPr>
            <a:r>
              <a:rPr lang="fr-B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INTRAMAG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février 2021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article dans chaque numéro (9 publications)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sur les avancées et l’évolution du plan (ambassadeurs, CAP, Groupes de progrès, Académie, Communauté des Ambassadeurs, bilan, journée sportive, retour gagnant…)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48" y="224448"/>
            <a:ext cx="2014395" cy="28474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377" y="231745"/>
            <a:ext cx="1994200" cy="28474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611" y="231745"/>
            <a:ext cx="2009346" cy="2847415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6758956" y="764576"/>
            <a:ext cx="46302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(2/2)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Affiches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au succès de notre campagne d’affichage pour faire connaitre le site internet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www.C-possible.be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déclinaison de celle-ci vient de voir le jour pour le service recrutement ! 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77028"/>
              </p:ext>
            </p:extLst>
          </p:nvPr>
        </p:nvGraphicFramePr>
        <p:xfrm>
          <a:off x="285948" y="3243361"/>
          <a:ext cx="2014395" cy="283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Acrobat Document" r:id="rId9" imgW="2838413" imgH="4000420" progId="Acrobat.Document.DC">
                  <p:embed/>
                </p:oleObj>
              </mc:Choice>
              <mc:Fallback>
                <p:oleObj name="Acrobat Document" r:id="rId9" imgW="2838413" imgH="40004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948" y="3243361"/>
                        <a:ext cx="2014395" cy="283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89875"/>
              </p:ext>
            </p:extLst>
          </p:nvPr>
        </p:nvGraphicFramePr>
        <p:xfrm>
          <a:off x="2411122" y="3243361"/>
          <a:ext cx="2010153" cy="283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Acrobat Document" r:id="rId11" imgW="2838413" imgH="4000420" progId="Acrobat.Document.DC">
                  <p:embed/>
                </p:oleObj>
              </mc:Choice>
              <mc:Fallback>
                <p:oleObj name="Acrobat Document" r:id="rId11" imgW="2838413" imgH="40004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122" y="3243361"/>
                        <a:ext cx="2010153" cy="283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06650"/>
              </p:ext>
            </p:extLst>
          </p:nvPr>
        </p:nvGraphicFramePr>
        <p:xfrm>
          <a:off x="4518593" y="3243361"/>
          <a:ext cx="2010152" cy="283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13" imgW="2838413" imgH="4000420" progId="Acrobat.Document.DC">
                  <p:embed/>
                </p:oleObj>
              </mc:Choice>
              <mc:Fallback>
                <p:oleObj name="Acrobat Document" r:id="rId13" imgW="2838413" imgH="40004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18593" y="3243361"/>
                        <a:ext cx="2010152" cy="283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12649"/>
            <a:ext cx="6500988" cy="3652826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7003701" y="1148336"/>
            <a:ext cx="50040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BE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« retour gagnant » </a:t>
            </a:r>
            <a:r>
              <a:rPr lang="fr-BE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diffusés 2X par mois sur C-possible et sur notre Intranet.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BE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capsules « retour gagnant » : un concept qui met en lumière les avancées et les exemples concrets d’amélioration de notre fonctionnement qui  fleurissent un peu partout au sein de nos services</a:t>
            </a:r>
          </a:p>
          <a:p>
            <a:pPr marL="0" indent="0">
              <a:buNone/>
            </a:pP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Direction Communication – 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831105" y="1277471"/>
            <a:ext cx="46302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0" indent="0">
              <a:buNone/>
            </a:pPr>
            <a:endParaRPr lang="fr-BE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des </a:t>
            </a: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Séminaires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Réunions d’information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Fête du personnel et vœux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le service protocole et équipe </a:t>
            </a: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3" y="1277471"/>
            <a:ext cx="5592471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50394338814EB8E1F3E534417314" ma:contentTypeVersion="13" ma:contentTypeDescription="Create a new document." ma:contentTypeScope="" ma:versionID="fd1111853e3e6ed61262c1ab45eda99d">
  <xsd:schema xmlns:xsd="http://www.w3.org/2001/XMLSchema" xmlns:xs="http://www.w3.org/2001/XMLSchema" xmlns:p="http://schemas.microsoft.com/office/2006/metadata/properties" xmlns:ns3="29d166a2-166d-40cd-bbec-25b7c3bd4248" targetNamespace="http://schemas.microsoft.com/office/2006/metadata/properties" ma:root="true" ma:fieldsID="4d0e59d9941baffdf9b4d9d96ac30adc" ns3:_="">
    <xsd:import namespace="29d166a2-166d-40cd-bbec-25b7c3bd42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6a2-166d-40cd-bbec-25b7c3bd424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29d166a2-166d-40cd-bbec-25b7c3bd4248" xsi:nil="true"/>
    <MigrationWizId xmlns="29d166a2-166d-40cd-bbec-25b7c3bd4248" xsi:nil="true"/>
    <MigrationWizIdSecurityGroups xmlns="29d166a2-166d-40cd-bbec-25b7c3bd4248" xsi:nil="true"/>
    <MigrationWizIdPermissions xmlns="29d166a2-166d-40cd-bbec-25b7c3bd4248" xsi:nil="true"/>
    <MigrationWizIdDocumentLibraryPermissions xmlns="29d166a2-166d-40cd-bbec-25b7c3bd4248" xsi:nil="true"/>
  </documentManagement>
</p:properties>
</file>

<file path=customXml/itemProps1.xml><?xml version="1.0" encoding="utf-8"?>
<ds:datastoreItem xmlns:ds="http://schemas.openxmlformats.org/officeDocument/2006/customXml" ds:itemID="{E1AE0433-863D-4EFF-95BB-D7A7DEE72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7373B-C4EB-45FC-99BA-8EC867DF4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F794DF-1E9A-41BC-90B0-932B9F15EDED}">
  <ds:schemaRefs>
    <ds:schemaRef ds:uri="http://purl.org/dc/terms/"/>
    <ds:schemaRef ds:uri="http://schemas.microsoft.com/office/2006/documentManagement/types"/>
    <ds:schemaRef ds:uri="29d166a2-166d-40cd-bbec-25b7c3bd424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18920</TotalTime>
  <Words>372</Words>
  <Application>Microsoft Office PowerPoint</Application>
  <PresentationFormat>Grand écran</PresentationFormat>
  <Paragraphs>99</Paragraphs>
  <Slides>12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Acrobat Document</vt:lpstr>
      <vt:lpstr>SITUATION DE LA COMMUNICATION  </vt:lpstr>
      <vt:lpstr>SOMMAIRE :</vt:lpstr>
      <vt:lpstr>Introduction</vt:lpstr>
      <vt:lpstr>1. Bilan des actions réalisées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Planning des actions futures </vt:lpstr>
      <vt:lpstr>3. Indicateurs et informations 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communication</dc:title>
  <dc:creator>Martin Pepinster</dc:creator>
  <cp:lastModifiedBy>DEGRAVE Manon</cp:lastModifiedBy>
  <cp:revision>92</cp:revision>
  <cp:lastPrinted>2022-09-01T14:49:42Z</cp:lastPrinted>
  <dcterms:created xsi:type="dcterms:W3CDTF">2020-12-03T13:36:22Z</dcterms:created>
  <dcterms:modified xsi:type="dcterms:W3CDTF">2022-09-07T11:59:27Z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0x010100C95F50394338814EB8E1F3E534417314</vt:lpwstr>
  </property>
</Properties>
</file>