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4" r:id="rId6"/>
    <p:sldId id="296" r:id="rId7"/>
    <p:sldId id="297" r:id="rId8"/>
    <p:sldId id="301" r:id="rId9"/>
    <p:sldId id="299" r:id="rId10"/>
    <p:sldId id="300" r:id="rId11"/>
    <p:sldId id="302" r:id="rId12"/>
    <p:sldId id="298" r:id="rId13"/>
    <p:sldId id="295" r:id="rId14"/>
    <p:sldId id="289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RAVE Manon" initials="DM" lastIdx="3" clrIdx="0">
    <p:extLst>
      <p:ext uri="{19B8F6BF-5375-455C-9EA6-DF929625EA0E}">
        <p15:presenceInfo xmlns:p15="http://schemas.microsoft.com/office/powerpoint/2012/main" userId="S-1-5-21-115935926-602416253-808859367-20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2E21E-F523-4D0C-99DF-843698BCF828}" v="10" dt="2020-12-03T15:05:17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epinster" userId="f4c75a45-ef00-4da5-a265-c675e70828e2" providerId="ADAL" clId="{9812E21E-F523-4D0C-99DF-843698BCF828}"/>
    <pc:docChg chg="modSld">
      <pc:chgData name="Martin Pepinster" userId="f4c75a45-ef00-4da5-a265-c675e70828e2" providerId="ADAL" clId="{9812E21E-F523-4D0C-99DF-843698BCF828}" dt="2020-12-03T15:05:17.955" v="9"/>
      <pc:docMkLst>
        <pc:docMk/>
      </pc:docMkLst>
      <pc:sldChg chg="modAnim">
        <pc:chgData name="Martin Pepinster" userId="f4c75a45-ef00-4da5-a265-c675e70828e2" providerId="ADAL" clId="{9812E21E-F523-4D0C-99DF-843698BCF828}" dt="2020-12-03T15:04:30.279" v="3"/>
        <pc:sldMkLst>
          <pc:docMk/>
          <pc:sldMk cId="3523635820" sldId="265"/>
        </pc:sldMkLst>
      </pc:sldChg>
      <pc:sldChg chg="modAnim">
        <pc:chgData name="Martin Pepinster" userId="f4c75a45-ef00-4da5-a265-c675e70828e2" providerId="ADAL" clId="{9812E21E-F523-4D0C-99DF-843698BCF828}" dt="2020-12-03T15:05:12.284" v="7"/>
        <pc:sldMkLst>
          <pc:docMk/>
          <pc:sldMk cId="2157778674" sldId="266"/>
        </pc:sldMkLst>
      </pc:sldChg>
      <pc:sldChg chg="modAnim">
        <pc:chgData name="Martin Pepinster" userId="f4c75a45-ef00-4da5-a265-c675e70828e2" providerId="ADAL" clId="{9812E21E-F523-4D0C-99DF-843698BCF828}" dt="2020-12-03T15:05:17.955" v="9"/>
        <pc:sldMkLst>
          <pc:docMk/>
          <pc:sldMk cId="284145505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9808D-4D64-40B3-B7AA-7554C7C4BFB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BB28CCE-7D3E-45ED-B9B7-E4AD667CC741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BE" dirty="0" smtClean="0"/>
            <a:t>                                 </a:t>
          </a:r>
          <a:endParaRPr lang="fr-BE" dirty="0"/>
        </a:p>
      </dgm:t>
    </dgm:pt>
    <dgm:pt modelId="{7E298FC2-3D5C-4901-A875-576A479A6D7F}" type="parTrans" cxnId="{584B8694-B5C5-4BA9-B205-80EEA6E31413}">
      <dgm:prSet/>
      <dgm:spPr/>
      <dgm:t>
        <a:bodyPr/>
        <a:lstStyle/>
        <a:p>
          <a:endParaRPr lang="fr-BE"/>
        </a:p>
      </dgm:t>
    </dgm:pt>
    <dgm:pt modelId="{8EBFACF5-8491-41A9-94AA-37A1578DF5EB}" type="sibTrans" cxnId="{584B8694-B5C5-4BA9-B205-80EEA6E31413}">
      <dgm:prSet/>
      <dgm:spPr/>
      <dgm:t>
        <a:bodyPr/>
        <a:lstStyle/>
        <a:p>
          <a:endParaRPr lang="fr-BE"/>
        </a:p>
      </dgm:t>
    </dgm:pt>
    <dgm:pt modelId="{77F828E3-68D8-486D-A917-F1E9C82AC553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Partager et échanger               </a:t>
          </a:r>
          <a:endParaRPr lang="fr-B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E9BD9-05F6-4EEB-B78B-DB2A474D35FF}" type="parTrans" cxnId="{D5097169-0918-4688-9F11-2CC98AA27896}">
      <dgm:prSet/>
      <dgm:spPr/>
      <dgm:t>
        <a:bodyPr/>
        <a:lstStyle/>
        <a:p>
          <a:endParaRPr lang="fr-BE"/>
        </a:p>
      </dgm:t>
    </dgm:pt>
    <dgm:pt modelId="{21BD0F3C-7EDD-42FF-A23D-472681097DFB}" type="sibTrans" cxnId="{D5097169-0918-4688-9F11-2CC98AA27896}">
      <dgm:prSet/>
      <dgm:spPr/>
      <dgm:t>
        <a:bodyPr/>
        <a:lstStyle/>
        <a:p>
          <a:endParaRPr lang="fr-BE"/>
        </a:p>
      </dgm:t>
    </dgm:pt>
    <dgm:pt modelId="{25486FDF-535F-4EF2-B4F5-9B227352DA73}">
      <dgm:prSet phldrT="[Texte]" custT="1"/>
      <dgm:spPr>
        <a:solidFill>
          <a:srgbClr val="0070C0"/>
        </a:solidFill>
      </dgm:spPr>
      <dgm:t>
        <a:bodyPr/>
        <a:lstStyle/>
        <a:p>
          <a:pPr algn="l"/>
          <a:r>
            <a: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Résoudre des problèmes et regarder le positif                   </a:t>
          </a:r>
          <a:endParaRPr lang="fr-B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E990B-261B-4246-AC78-D354BA8C6BCC}" type="parTrans" cxnId="{7CAFAD29-16BF-4EBA-BBF9-57C78AF2C2AE}">
      <dgm:prSet/>
      <dgm:spPr/>
      <dgm:t>
        <a:bodyPr/>
        <a:lstStyle/>
        <a:p>
          <a:endParaRPr lang="fr-BE"/>
        </a:p>
      </dgm:t>
    </dgm:pt>
    <dgm:pt modelId="{C4F80157-894F-49BE-A996-E539DD9139EF}" type="sibTrans" cxnId="{7CAFAD29-16BF-4EBA-BBF9-57C78AF2C2AE}">
      <dgm:prSet/>
      <dgm:spPr/>
      <dgm:t>
        <a:bodyPr/>
        <a:lstStyle/>
        <a:p>
          <a:endParaRPr lang="fr-BE"/>
        </a:p>
      </dgm:t>
    </dgm:pt>
    <dgm:pt modelId="{3A74C834-71D0-4A23-B5CF-550DA2A6C93A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BE" sz="2000" dirty="0" smtClean="0"/>
            <a:t> </a:t>
          </a:r>
          <a:r>
            <a: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S’enrichir mutuellement                    </a:t>
          </a:r>
          <a:endParaRPr lang="fr-B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23C1D-6BBC-437B-8714-C769E8973C64}" type="parTrans" cxnId="{8216BADA-C470-4046-828C-82B74F7C4673}">
      <dgm:prSet/>
      <dgm:spPr/>
      <dgm:t>
        <a:bodyPr/>
        <a:lstStyle/>
        <a:p>
          <a:endParaRPr lang="fr-BE"/>
        </a:p>
      </dgm:t>
    </dgm:pt>
    <dgm:pt modelId="{74588833-D3CF-42D9-84CB-1AD455B65FEB}" type="sibTrans" cxnId="{8216BADA-C470-4046-828C-82B74F7C4673}">
      <dgm:prSet/>
      <dgm:spPr/>
      <dgm:t>
        <a:bodyPr/>
        <a:lstStyle/>
        <a:p>
          <a:endParaRPr lang="fr-BE"/>
        </a:p>
      </dgm:t>
    </dgm:pt>
    <dgm:pt modelId="{F8E7DD5D-7BF7-4CED-B803-6E6218454381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BE" sz="3300" dirty="0" smtClean="0"/>
            <a:t> </a:t>
          </a:r>
          <a:r>
            <a: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Renouveler l’approche</a:t>
          </a:r>
          <a:r>
            <a:rPr lang="fr-BE" sz="2000" dirty="0" smtClean="0">
              <a:solidFill>
                <a:schemeClr val="bg1"/>
              </a:solidFill>
            </a:rPr>
            <a:t>                    </a:t>
          </a:r>
          <a:endParaRPr lang="fr-BE" sz="2000" dirty="0">
            <a:solidFill>
              <a:schemeClr val="bg1"/>
            </a:solidFill>
          </a:endParaRPr>
        </a:p>
      </dgm:t>
    </dgm:pt>
    <dgm:pt modelId="{64D6720A-9EB3-4271-BE57-FAA315ECDAFA}" type="parTrans" cxnId="{D2FBD5A8-713E-48B2-A756-D0CCA859DE81}">
      <dgm:prSet/>
      <dgm:spPr/>
      <dgm:t>
        <a:bodyPr/>
        <a:lstStyle/>
        <a:p>
          <a:endParaRPr lang="fr-BE"/>
        </a:p>
      </dgm:t>
    </dgm:pt>
    <dgm:pt modelId="{17118187-19BC-44CC-B3BA-ED458E9889BD}" type="sibTrans" cxnId="{D2FBD5A8-713E-48B2-A756-D0CCA859DE81}">
      <dgm:prSet/>
      <dgm:spPr/>
      <dgm:t>
        <a:bodyPr/>
        <a:lstStyle/>
        <a:p>
          <a:endParaRPr lang="fr-BE"/>
        </a:p>
      </dgm:t>
    </dgm:pt>
    <dgm:pt modelId="{F723B77B-D930-4F0A-BF0F-DB8EECC0BFBD}" type="pres">
      <dgm:prSet presAssocID="{0F49808D-4D64-40B3-B7AA-7554C7C4BF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E5FFDAC-EB83-4849-8849-C88ACE8D1AD3}" type="pres">
      <dgm:prSet presAssocID="{0F49808D-4D64-40B3-B7AA-7554C7C4BFBB}" presName="matrix" presStyleCnt="0"/>
      <dgm:spPr/>
    </dgm:pt>
    <dgm:pt modelId="{A3E58403-3A29-4952-B0F7-4BC8280DCB22}" type="pres">
      <dgm:prSet presAssocID="{0F49808D-4D64-40B3-B7AA-7554C7C4BFBB}" presName="tile1" presStyleLbl="node1" presStyleIdx="0" presStyleCnt="4"/>
      <dgm:spPr/>
      <dgm:t>
        <a:bodyPr/>
        <a:lstStyle/>
        <a:p>
          <a:endParaRPr lang="fr-BE"/>
        </a:p>
      </dgm:t>
    </dgm:pt>
    <dgm:pt modelId="{FAB9FBCE-A0C0-4E95-9153-C2D4DE6D3288}" type="pres">
      <dgm:prSet presAssocID="{0F49808D-4D64-40B3-B7AA-7554C7C4BF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5F02BB9-7024-4ADC-86BF-D8D9253CE495}" type="pres">
      <dgm:prSet presAssocID="{0F49808D-4D64-40B3-B7AA-7554C7C4BFBB}" presName="tile2" presStyleLbl="node1" presStyleIdx="1" presStyleCnt="4" custLinFactNeighborX="526" custLinFactNeighborY="468"/>
      <dgm:spPr/>
      <dgm:t>
        <a:bodyPr/>
        <a:lstStyle/>
        <a:p>
          <a:endParaRPr lang="fr-BE"/>
        </a:p>
      </dgm:t>
    </dgm:pt>
    <dgm:pt modelId="{9CE3DFBA-55B0-42E8-8E55-BC8169F2F10A}" type="pres">
      <dgm:prSet presAssocID="{0F49808D-4D64-40B3-B7AA-7554C7C4BF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A967C56-518F-45FE-A044-8404537EE4F0}" type="pres">
      <dgm:prSet presAssocID="{0F49808D-4D64-40B3-B7AA-7554C7C4BFBB}" presName="tile3" presStyleLbl="node1" presStyleIdx="2" presStyleCnt="4"/>
      <dgm:spPr/>
      <dgm:t>
        <a:bodyPr/>
        <a:lstStyle/>
        <a:p>
          <a:endParaRPr lang="fr-BE"/>
        </a:p>
      </dgm:t>
    </dgm:pt>
    <dgm:pt modelId="{1CB4B855-0373-4D6C-A22E-C2FCC8DC9FD7}" type="pres">
      <dgm:prSet presAssocID="{0F49808D-4D64-40B3-B7AA-7554C7C4BF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2A9758D-BFE5-497A-A030-AEDA50B1D8FD}" type="pres">
      <dgm:prSet presAssocID="{0F49808D-4D64-40B3-B7AA-7554C7C4BFBB}" presName="tile4" presStyleLbl="node1" presStyleIdx="3" presStyleCnt="4"/>
      <dgm:spPr/>
      <dgm:t>
        <a:bodyPr/>
        <a:lstStyle/>
        <a:p>
          <a:endParaRPr lang="fr-BE"/>
        </a:p>
      </dgm:t>
    </dgm:pt>
    <dgm:pt modelId="{510B0235-D1EC-4CB3-8F90-261ED7B7DCA8}" type="pres">
      <dgm:prSet presAssocID="{0F49808D-4D64-40B3-B7AA-7554C7C4BF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18029A1-2D58-4708-A379-EBB5B14E147D}" type="pres">
      <dgm:prSet presAssocID="{0F49808D-4D64-40B3-B7AA-7554C7C4BFBB}" presName="centerTile" presStyleLbl="fgShp" presStyleIdx="0" presStyleCnt="1" custScaleX="124836" custScaleY="165545">
        <dgm:presLayoutVars>
          <dgm:chMax val="0"/>
          <dgm:chPref val="0"/>
        </dgm:presLayoutVars>
      </dgm:prSet>
      <dgm:spPr/>
      <dgm:t>
        <a:bodyPr/>
        <a:lstStyle/>
        <a:p>
          <a:endParaRPr lang="fr-BE"/>
        </a:p>
      </dgm:t>
    </dgm:pt>
  </dgm:ptLst>
  <dgm:cxnLst>
    <dgm:cxn modelId="{8216BADA-C470-4046-828C-82B74F7C4673}" srcId="{FBB28CCE-7D3E-45ED-B9B7-E4AD667CC741}" destId="{3A74C834-71D0-4A23-B5CF-550DA2A6C93A}" srcOrd="2" destOrd="0" parTransId="{BA323C1D-6BBC-437B-8714-C769E8973C64}" sibTransId="{74588833-D3CF-42D9-84CB-1AD455B65FEB}"/>
    <dgm:cxn modelId="{D2FBD5A8-713E-48B2-A756-D0CCA859DE81}" srcId="{FBB28CCE-7D3E-45ED-B9B7-E4AD667CC741}" destId="{F8E7DD5D-7BF7-4CED-B803-6E6218454381}" srcOrd="3" destOrd="0" parTransId="{64D6720A-9EB3-4271-BE57-FAA315ECDAFA}" sibTransId="{17118187-19BC-44CC-B3BA-ED458E9889BD}"/>
    <dgm:cxn modelId="{E8D91963-2B2A-4C81-94A1-A093ED2206B2}" type="presOf" srcId="{3A74C834-71D0-4A23-B5CF-550DA2A6C93A}" destId="{1CB4B855-0373-4D6C-A22E-C2FCC8DC9FD7}" srcOrd="1" destOrd="0" presId="urn:microsoft.com/office/officeart/2005/8/layout/matrix1"/>
    <dgm:cxn modelId="{584B8694-B5C5-4BA9-B205-80EEA6E31413}" srcId="{0F49808D-4D64-40B3-B7AA-7554C7C4BFBB}" destId="{FBB28CCE-7D3E-45ED-B9B7-E4AD667CC741}" srcOrd="0" destOrd="0" parTransId="{7E298FC2-3D5C-4901-A875-576A479A6D7F}" sibTransId="{8EBFACF5-8491-41A9-94AA-37A1578DF5EB}"/>
    <dgm:cxn modelId="{7CAFAD29-16BF-4EBA-BBF9-57C78AF2C2AE}" srcId="{FBB28CCE-7D3E-45ED-B9B7-E4AD667CC741}" destId="{25486FDF-535F-4EF2-B4F5-9B227352DA73}" srcOrd="1" destOrd="0" parTransId="{24AE990B-261B-4246-AC78-D354BA8C6BCC}" sibTransId="{C4F80157-894F-49BE-A996-E539DD9139EF}"/>
    <dgm:cxn modelId="{8134ADF1-D447-422C-B165-999783BFCA1C}" type="presOf" srcId="{F8E7DD5D-7BF7-4CED-B803-6E6218454381}" destId="{510B0235-D1EC-4CB3-8F90-261ED7B7DCA8}" srcOrd="1" destOrd="0" presId="urn:microsoft.com/office/officeart/2005/8/layout/matrix1"/>
    <dgm:cxn modelId="{828C0650-A4AC-40E3-ADDE-375DF6E3A57F}" type="presOf" srcId="{77F828E3-68D8-486D-A917-F1E9C82AC553}" destId="{A3E58403-3A29-4952-B0F7-4BC8280DCB22}" srcOrd="0" destOrd="0" presId="urn:microsoft.com/office/officeart/2005/8/layout/matrix1"/>
    <dgm:cxn modelId="{F839EB17-6F11-460F-8BAA-56E7E446C657}" type="presOf" srcId="{0F49808D-4D64-40B3-B7AA-7554C7C4BFBB}" destId="{F723B77B-D930-4F0A-BF0F-DB8EECC0BFBD}" srcOrd="0" destOrd="0" presId="urn:microsoft.com/office/officeart/2005/8/layout/matrix1"/>
    <dgm:cxn modelId="{21EC5291-7C4A-49D0-9C1B-BD21FB1A4389}" type="presOf" srcId="{F8E7DD5D-7BF7-4CED-B803-6E6218454381}" destId="{22A9758D-BFE5-497A-A030-AEDA50B1D8FD}" srcOrd="0" destOrd="0" presId="urn:microsoft.com/office/officeart/2005/8/layout/matrix1"/>
    <dgm:cxn modelId="{0753844C-B5CE-4170-AD4D-505D25E95544}" type="presOf" srcId="{25486FDF-535F-4EF2-B4F5-9B227352DA73}" destId="{D5F02BB9-7024-4ADC-86BF-D8D9253CE495}" srcOrd="0" destOrd="0" presId="urn:microsoft.com/office/officeart/2005/8/layout/matrix1"/>
    <dgm:cxn modelId="{D54B7700-1703-45A6-9CAD-7D46D9CDBCE8}" type="presOf" srcId="{3A74C834-71D0-4A23-B5CF-550DA2A6C93A}" destId="{6A967C56-518F-45FE-A044-8404537EE4F0}" srcOrd="0" destOrd="0" presId="urn:microsoft.com/office/officeart/2005/8/layout/matrix1"/>
    <dgm:cxn modelId="{451CD2FB-6365-46FB-86AB-85FC12CA8104}" type="presOf" srcId="{77F828E3-68D8-486D-A917-F1E9C82AC553}" destId="{FAB9FBCE-A0C0-4E95-9153-C2D4DE6D3288}" srcOrd="1" destOrd="0" presId="urn:microsoft.com/office/officeart/2005/8/layout/matrix1"/>
    <dgm:cxn modelId="{D5097169-0918-4688-9F11-2CC98AA27896}" srcId="{FBB28CCE-7D3E-45ED-B9B7-E4AD667CC741}" destId="{77F828E3-68D8-486D-A917-F1E9C82AC553}" srcOrd="0" destOrd="0" parTransId="{5F4E9BD9-05F6-4EEB-B78B-DB2A474D35FF}" sibTransId="{21BD0F3C-7EDD-42FF-A23D-472681097DFB}"/>
    <dgm:cxn modelId="{08CAB24A-2156-4A4D-9649-C53094E09076}" type="presOf" srcId="{25486FDF-535F-4EF2-B4F5-9B227352DA73}" destId="{9CE3DFBA-55B0-42E8-8E55-BC8169F2F10A}" srcOrd="1" destOrd="0" presId="urn:microsoft.com/office/officeart/2005/8/layout/matrix1"/>
    <dgm:cxn modelId="{0186DF93-21FD-4548-A600-1A8D27A25EE2}" type="presOf" srcId="{FBB28CCE-7D3E-45ED-B9B7-E4AD667CC741}" destId="{E18029A1-2D58-4708-A379-EBB5B14E147D}" srcOrd="0" destOrd="0" presId="urn:microsoft.com/office/officeart/2005/8/layout/matrix1"/>
    <dgm:cxn modelId="{9D83E7CE-C2ED-4E5E-B186-FE7A99AF1491}" type="presParOf" srcId="{F723B77B-D930-4F0A-BF0F-DB8EECC0BFBD}" destId="{BE5FFDAC-EB83-4849-8849-C88ACE8D1AD3}" srcOrd="0" destOrd="0" presId="urn:microsoft.com/office/officeart/2005/8/layout/matrix1"/>
    <dgm:cxn modelId="{974771A3-70C3-4D5B-B4AA-77A5FC26A48F}" type="presParOf" srcId="{BE5FFDAC-EB83-4849-8849-C88ACE8D1AD3}" destId="{A3E58403-3A29-4952-B0F7-4BC8280DCB22}" srcOrd="0" destOrd="0" presId="urn:microsoft.com/office/officeart/2005/8/layout/matrix1"/>
    <dgm:cxn modelId="{EC83A041-A853-4B06-AA3A-A473FB76054D}" type="presParOf" srcId="{BE5FFDAC-EB83-4849-8849-C88ACE8D1AD3}" destId="{FAB9FBCE-A0C0-4E95-9153-C2D4DE6D3288}" srcOrd="1" destOrd="0" presId="urn:microsoft.com/office/officeart/2005/8/layout/matrix1"/>
    <dgm:cxn modelId="{38B3CD19-D992-4532-B4DD-4C35E4742C3E}" type="presParOf" srcId="{BE5FFDAC-EB83-4849-8849-C88ACE8D1AD3}" destId="{D5F02BB9-7024-4ADC-86BF-D8D9253CE495}" srcOrd="2" destOrd="0" presId="urn:microsoft.com/office/officeart/2005/8/layout/matrix1"/>
    <dgm:cxn modelId="{155D7813-C964-48A3-BE02-A975F72AC22B}" type="presParOf" srcId="{BE5FFDAC-EB83-4849-8849-C88ACE8D1AD3}" destId="{9CE3DFBA-55B0-42E8-8E55-BC8169F2F10A}" srcOrd="3" destOrd="0" presId="urn:microsoft.com/office/officeart/2005/8/layout/matrix1"/>
    <dgm:cxn modelId="{86BC6A4F-C199-4D57-927D-8EE86556A821}" type="presParOf" srcId="{BE5FFDAC-EB83-4849-8849-C88ACE8D1AD3}" destId="{6A967C56-518F-45FE-A044-8404537EE4F0}" srcOrd="4" destOrd="0" presId="urn:microsoft.com/office/officeart/2005/8/layout/matrix1"/>
    <dgm:cxn modelId="{968A4D57-7EBA-4FFC-BCE0-1549FD573A93}" type="presParOf" srcId="{BE5FFDAC-EB83-4849-8849-C88ACE8D1AD3}" destId="{1CB4B855-0373-4D6C-A22E-C2FCC8DC9FD7}" srcOrd="5" destOrd="0" presId="urn:microsoft.com/office/officeart/2005/8/layout/matrix1"/>
    <dgm:cxn modelId="{B5E60A66-2B7C-4205-B7BD-69A3FBD9B30D}" type="presParOf" srcId="{BE5FFDAC-EB83-4849-8849-C88ACE8D1AD3}" destId="{22A9758D-BFE5-497A-A030-AEDA50B1D8FD}" srcOrd="6" destOrd="0" presId="urn:microsoft.com/office/officeart/2005/8/layout/matrix1"/>
    <dgm:cxn modelId="{DEB9CA26-423B-4E6C-B1E1-978A9DA612D0}" type="presParOf" srcId="{BE5FFDAC-EB83-4849-8849-C88ACE8D1AD3}" destId="{510B0235-D1EC-4CB3-8F90-261ED7B7DCA8}" srcOrd="7" destOrd="0" presId="urn:microsoft.com/office/officeart/2005/8/layout/matrix1"/>
    <dgm:cxn modelId="{13D57832-F893-4AE0-BD0E-1B16905EA25F}" type="presParOf" srcId="{F723B77B-D930-4F0A-BF0F-DB8EECC0BFBD}" destId="{E18029A1-2D58-4708-A379-EBB5B14E14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481F8-A606-46D5-AC77-F8F225EDD7C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259AEB1-E3D7-4B2A-868D-D2F05F756F1D}">
      <dgm:prSet phldrT="[Texte]" custT="1"/>
      <dgm:spPr>
        <a:solidFill>
          <a:srgbClr val="D8BEEC"/>
        </a:solidFill>
      </dgm:spPr>
      <dgm:t>
        <a:bodyPr/>
        <a:lstStyle/>
        <a:p>
          <a:r>
            <a:rPr lang="fr-BE" sz="1800" dirty="0" smtClean="0">
              <a:latin typeface="Arial" panose="020B0604020202020204" pitchFamily="34" charset="0"/>
              <a:cs typeface="Arial" panose="020B0604020202020204" pitchFamily="34" charset="0"/>
            </a:rPr>
            <a:t>Coordinateur</a:t>
          </a:r>
          <a:endParaRPr lang="fr-B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774C2B-F97C-456A-8C7A-247713D4686B}" type="parTrans" cxnId="{64B3F191-D2FD-4136-9187-1A4F41228336}">
      <dgm:prSet/>
      <dgm:spPr/>
      <dgm:t>
        <a:bodyPr/>
        <a:lstStyle/>
        <a:p>
          <a:endParaRPr lang="fr-BE"/>
        </a:p>
      </dgm:t>
    </dgm:pt>
    <dgm:pt modelId="{80ECD30F-5485-4E47-A997-6B3A90C39D98}" type="sibTrans" cxnId="{64B3F191-D2FD-4136-9187-1A4F41228336}">
      <dgm:prSet/>
      <dgm:spPr/>
      <dgm:t>
        <a:bodyPr/>
        <a:lstStyle/>
        <a:p>
          <a:endParaRPr lang="fr-BE"/>
        </a:p>
      </dgm:t>
    </dgm:pt>
    <dgm:pt modelId="{260F2A78-C1D9-4375-913E-80B69AC78E62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BE" sz="1800" dirty="0" smtClean="0">
              <a:latin typeface="Arial" panose="020B0604020202020204" pitchFamily="34" charset="0"/>
              <a:cs typeface="Arial" panose="020B0604020202020204" pitchFamily="34" charset="0"/>
            </a:rPr>
            <a:t>Animateurs</a:t>
          </a:r>
          <a:endParaRPr lang="fr-B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263A7-CFE9-45E6-8A33-768371679D40}" type="parTrans" cxnId="{58CA757D-6BB9-4CA9-ADC3-344CCF2E0FEF}">
      <dgm:prSet/>
      <dgm:spPr/>
      <dgm:t>
        <a:bodyPr/>
        <a:lstStyle/>
        <a:p>
          <a:endParaRPr lang="fr-BE"/>
        </a:p>
      </dgm:t>
    </dgm:pt>
    <dgm:pt modelId="{F1C214A1-55AB-43E7-A3E6-A93D560A7B88}" type="sibTrans" cxnId="{58CA757D-6BB9-4CA9-ADC3-344CCF2E0FEF}">
      <dgm:prSet/>
      <dgm:spPr/>
      <dgm:t>
        <a:bodyPr/>
        <a:lstStyle/>
        <a:p>
          <a:endParaRPr lang="fr-BE"/>
        </a:p>
      </dgm:t>
    </dgm:pt>
    <dgm:pt modelId="{33DC501A-39ED-4B87-8AE3-87437C2DED35}">
      <dgm:prSet phldrT="[Texte]"/>
      <dgm:spPr>
        <a:solidFill>
          <a:srgbClr val="FFC000"/>
        </a:solidFill>
      </dgm:spPr>
      <dgm:t>
        <a:bodyPr/>
        <a:lstStyle/>
        <a:p>
          <a:r>
            <a:rPr lang="fr-BE" b="1" dirty="0" smtClean="0">
              <a:latin typeface="Arial" panose="020B0604020202020204" pitchFamily="34" charset="0"/>
              <a:cs typeface="Arial" panose="020B0604020202020204" pitchFamily="34" charset="0"/>
            </a:rPr>
            <a:t>VOUS</a:t>
          </a:r>
          <a:endParaRPr lang="fr-BE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3550B-727E-44E0-B750-4A6DCF2CF148}" type="parTrans" cxnId="{11945D8F-BB02-48B3-9204-02544E2F734B}">
      <dgm:prSet/>
      <dgm:spPr/>
      <dgm:t>
        <a:bodyPr/>
        <a:lstStyle/>
        <a:p>
          <a:endParaRPr lang="fr-BE"/>
        </a:p>
      </dgm:t>
    </dgm:pt>
    <dgm:pt modelId="{60B9CCF9-0A61-4263-A612-082C28B99E6B}" type="sibTrans" cxnId="{11945D8F-BB02-48B3-9204-02544E2F734B}">
      <dgm:prSet/>
      <dgm:spPr/>
      <dgm:t>
        <a:bodyPr/>
        <a:lstStyle/>
        <a:p>
          <a:endParaRPr lang="fr-BE"/>
        </a:p>
      </dgm:t>
    </dgm:pt>
    <dgm:pt modelId="{97A26F81-5BDA-4505-A420-5D90B788021C}">
      <dgm:prSet phldrT="[Texte]" phldr="1"/>
      <dgm:spPr/>
      <dgm:t>
        <a:bodyPr/>
        <a:lstStyle/>
        <a:p>
          <a:endParaRPr lang="fr-BE"/>
        </a:p>
      </dgm:t>
    </dgm:pt>
    <dgm:pt modelId="{9979A2BA-7C7A-4064-9142-02B61DCC01D4}" type="parTrans" cxnId="{4623E2CE-177C-4819-B967-7BEE8F2A463D}">
      <dgm:prSet/>
      <dgm:spPr/>
      <dgm:t>
        <a:bodyPr/>
        <a:lstStyle/>
        <a:p>
          <a:endParaRPr lang="fr-BE"/>
        </a:p>
      </dgm:t>
    </dgm:pt>
    <dgm:pt modelId="{71A9432F-CC3F-48EC-B42D-204D566AE6AC}" type="sibTrans" cxnId="{4623E2CE-177C-4819-B967-7BEE8F2A463D}">
      <dgm:prSet/>
      <dgm:spPr/>
      <dgm:t>
        <a:bodyPr/>
        <a:lstStyle/>
        <a:p>
          <a:endParaRPr lang="fr-BE"/>
        </a:p>
      </dgm:t>
    </dgm:pt>
    <dgm:pt modelId="{9EC4732E-47A3-4ECE-AF11-3C026DC8BF88}" type="pres">
      <dgm:prSet presAssocID="{432481F8-A606-46D5-AC77-F8F225EDD7C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F78B8E7-203E-4F50-A7FC-15B66370AD7A}" type="pres">
      <dgm:prSet presAssocID="{432481F8-A606-46D5-AC77-F8F225EDD7C8}" presName="ellipse" presStyleLbl="trBgShp" presStyleIdx="0" presStyleCnt="1"/>
      <dgm:spPr/>
    </dgm:pt>
    <dgm:pt modelId="{4B7EA461-4FA7-4F46-B8F6-0BF6F5B9D200}" type="pres">
      <dgm:prSet presAssocID="{432481F8-A606-46D5-AC77-F8F225EDD7C8}" presName="arrow1" presStyleLbl="fgShp" presStyleIdx="0" presStyleCnt="1" custLinFactX="-19046" custLinFactNeighborX="-100000" custLinFactNeighborY="43147"/>
      <dgm:spPr/>
    </dgm:pt>
    <dgm:pt modelId="{E5FE411F-926B-4121-BFC4-8EC8F33A7363}" type="pres">
      <dgm:prSet presAssocID="{432481F8-A606-46D5-AC77-F8F225EDD7C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39C8BA0-27FE-42CE-BF56-5BA257021CCB}" type="pres">
      <dgm:prSet presAssocID="{260F2A78-C1D9-4375-913E-80B69AC78E62}" presName="item1" presStyleLbl="node1" presStyleIdx="0" presStyleCnt="3" custScaleX="183274" custScaleY="174579" custLinFactNeighborX="-69481" custLinFactNeighborY="1146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0865DE-420A-45E1-9DCF-4ABC1D738C0E}" type="pres">
      <dgm:prSet presAssocID="{33DC501A-39ED-4B87-8AE3-87437C2DED35}" presName="item2" presStyleLbl="node1" presStyleIdx="1" presStyleCnt="3" custScaleX="135428" custScaleY="114322" custLinFactNeighborX="-3809" custLinFactNeighborY="-1984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90F501A-8986-477C-909E-85EBDD34E977}" type="pres">
      <dgm:prSet presAssocID="{97A26F81-5BDA-4505-A420-5D90B788021C}" presName="item3" presStyleLbl="node1" presStyleIdx="2" presStyleCnt="3" custScaleX="149819" custScaleY="62193" custLinFactNeighborX="23724" custLinFactNeighborY="-1201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968B3B4-EAA2-453C-B4F5-1977312C0FC2}" type="pres">
      <dgm:prSet presAssocID="{432481F8-A606-46D5-AC77-F8F225EDD7C8}" presName="funnel" presStyleLbl="trAlignAcc1" presStyleIdx="0" presStyleCnt="1" custLinFactNeighborX="-22807" custLinFactNeighborY="9353"/>
      <dgm:spPr/>
    </dgm:pt>
  </dgm:ptLst>
  <dgm:cxnLst>
    <dgm:cxn modelId="{5E6F9A1F-1271-45A7-A067-469FF9D96B94}" type="presOf" srcId="{97A26F81-5BDA-4505-A420-5D90B788021C}" destId="{E5FE411F-926B-4121-BFC4-8EC8F33A7363}" srcOrd="0" destOrd="0" presId="urn:microsoft.com/office/officeart/2005/8/layout/funnel1"/>
    <dgm:cxn modelId="{8AF7F2A8-A752-477C-9079-FC900F58F5A6}" type="presOf" srcId="{260F2A78-C1D9-4375-913E-80B69AC78E62}" destId="{3B0865DE-420A-45E1-9DCF-4ABC1D738C0E}" srcOrd="0" destOrd="0" presId="urn:microsoft.com/office/officeart/2005/8/layout/funnel1"/>
    <dgm:cxn modelId="{11945D8F-BB02-48B3-9204-02544E2F734B}" srcId="{432481F8-A606-46D5-AC77-F8F225EDD7C8}" destId="{33DC501A-39ED-4B87-8AE3-87437C2DED35}" srcOrd="2" destOrd="0" parTransId="{B633550B-727E-44E0-B750-4A6DCF2CF148}" sibTransId="{60B9CCF9-0A61-4263-A612-082C28B99E6B}"/>
    <dgm:cxn modelId="{3D574A55-84F7-4220-8DA3-D528A3E075E9}" type="presOf" srcId="{E259AEB1-E3D7-4B2A-868D-D2F05F756F1D}" destId="{390F501A-8986-477C-909E-85EBDD34E977}" srcOrd="0" destOrd="0" presId="urn:microsoft.com/office/officeart/2005/8/layout/funnel1"/>
    <dgm:cxn modelId="{7851EE37-197D-4312-904C-5914CFA1F189}" type="presOf" srcId="{432481F8-A606-46D5-AC77-F8F225EDD7C8}" destId="{9EC4732E-47A3-4ECE-AF11-3C026DC8BF88}" srcOrd="0" destOrd="0" presId="urn:microsoft.com/office/officeart/2005/8/layout/funnel1"/>
    <dgm:cxn modelId="{4623E2CE-177C-4819-B967-7BEE8F2A463D}" srcId="{432481F8-A606-46D5-AC77-F8F225EDD7C8}" destId="{97A26F81-5BDA-4505-A420-5D90B788021C}" srcOrd="3" destOrd="0" parTransId="{9979A2BA-7C7A-4064-9142-02B61DCC01D4}" sibTransId="{71A9432F-CC3F-48EC-B42D-204D566AE6AC}"/>
    <dgm:cxn modelId="{64B3F191-D2FD-4136-9187-1A4F41228336}" srcId="{432481F8-A606-46D5-AC77-F8F225EDD7C8}" destId="{E259AEB1-E3D7-4B2A-868D-D2F05F756F1D}" srcOrd="0" destOrd="0" parTransId="{01774C2B-F97C-456A-8C7A-247713D4686B}" sibTransId="{80ECD30F-5485-4E47-A997-6B3A90C39D98}"/>
    <dgm:cxn modelId="{58CA757D-6BB9-4CA9-ADC3-344CCF2E0FEF}" srcId="{432481F8-A606-46D5-AC77-F8F225EDD7C8}" destId="{260F2A78-C1D9-4375-913E-80B69AC78E62}" srcOrd="1" destOrd="0" parTransId="{F1F263A7-CFE9-45E6-8A33-768371679D40}" sibTransId="{F1C214A1-55AB-43E7-A3E6-A93D560A7B88}"/>
    <dgm:cxn modelId="{2D8A7EA5-DC93-4F2E-9683-B396E11DC5A6}" type="presOf" srcId="{33DC501A-39ED-4B87-8AE3-87437C2DED35}" destId="{939C8BA0-27FE-42CE-BF56-5BA257021CCB}" srcOrd="0" destOrd="0" presId="urn:microsoft.com/office/officeart/2005/8/layout/funnel1"/>
    <dgm:cxn modelId="{EC3F9351-8D01-4D8B-907F-D0EA7D9BA725}" type="presParOf" srcId="{9EC4732E-47A3-4ECE-AF11-3C026DC8BF88}" destId="{4F78B8E7-203E-4F50-A7FC-15B66370AD7A}" srcOrd="0" destOrd="0" presId="urn:microsoft.com/office/officeart/2005/8/layout/funnel1"/>
    <dgm:cxn modelId="{9919E0F5-4E1A-45E9-A70A-46C4C1DAF92F}" type="presParOf" srcId="{9EC4732E-47A3-4ECE-AF11-3C026DC8BF88}" destId="{4B7EA461-4FA7-4F46-B8F6-0BF6F5B9D200}" srcOrd="1" destOrd="0" presId="urn:microsoft.com/office/officeart/2005/8/layout/funnel1"/>
    <dgm:cxn modelId="{971C199D-5D1B-4720-8433-4AB8E16C2539}" type="presParOf" srcId="{9EC4732E-47A3-4ECE-AF11-3C026DC8BF88}" destId="{E5FE411F-926B-4121-BFC4-8EC8F33A7363}" srcOrd="2" destOrd="0" presId="urn:microsoft.com/office/officeart/2005/8/layout/funnel1"/>
    <dgm:cxn modelId="{B1F6CF4F-2277-46BF-B243-C8169D122376}" type="presParOf" srcId="{9EC4732E-47A3-4ECE-AF11-3C026DC8BF88}" destId="{939C8BA0-27FE-42CE-BF56-5BA257021CCB}" srcOrd="3" destOrd="0" presId="urn:microsoft.com/office/officeart/2005/8/layout/funnel1"/>
    <dgm:cxn modelId="{68FB001E-FE25-4061-9F5F-72E6BC8B15E9}" type="presParOf" srcId="{9EC4732E-47A3-4ECE-AF11-3C026DC8BF88}" destId="{3B0865DE-420A-45E1-9DCF-4ABC1D738C0E}" srcOrd="4" destOrd="0" presId="urn:microsoft.com/office/officeart/2005/8/layout/funnel1"/>
    <dgm:cxn modelId="{3134DE7A-5182-4B24-B405-FC040EE9F924}" type="presParOf" srcId="{9EC4732E-47A3-4ECE-AF11-3C026DC8BF88}" destId="{390F501A-8986-477C-909E-85EBDD34E977}" srcOrd="5" destOrd="0" presId="urn:microsoft.com/office/officeart/2005/8/layout/funnel1"/>
    <dgm:cxn modelId="{E1D19001-12F7-4CA0-8FF0-081A8E32F40E}" type="presParOf" srcId="{9EC4732E-47A3-4ECE-AF11-3C026DC8BF88}" destId="{0968B3B4-EAA2-453C-B4F5-1977312C0FC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DC220-A7C6-42BA-AA3A-F8376CDACE3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623FF01-033B-400A-BEF0-E7EB9C22FC8D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BE" dirty="0" smtClean="0"/>
            <a:t>               </a:t>
          </a:r>
          <a:endParaRPr lang="fr-BE" dirty="0"/>
        </a:p>
      </dgm:t>
    </dgm:pt>
    <dgm:pt modelId="{8103D1B4-ED99-468E-9718-4F3E122440CD}" type="parTrans" cxnId="{36B53EB1-DEDC-4961-A64C-3D35A9DDF681}">
      <dgm:prSet/>
      <dgm:spPr/>
      <dgm:t>
        <a:bodyPr/>
        <a:lstStyle/>
        <a:p>
          <a:endParaRPr lang="fr-BE"/>
        </a:p>
      </dgm:t>
    </dgm:pt>
    <dgm:pt modelId="{4190B529-911A-488C-90C2-A0A1E288C4BF}" type="sibTrans" cxnId="{36B53EB1-DEDC-4961-A64C-3D35A9DDF681}">
      <dgm:prSet/>
      <dgm:spPr/>
      <dgm:t>
        <a:bodyPr/>
        <a:lstStyle/>
        <a:p>
          <a:endParaRPr lang="fr-BE"/>
        </a:p>
      </dgm:t>
    </dgm:pt>
    <dgm:pt modelId="{6ABCFEB0-764A-47FF-A6BA-DD25425BDB92}">
      <dgm:prSet phldrT="[Texte]"/>
      <dgm:spPr/>
      <dgm:t>
        <a:bodyPr/>
        <a:lstStyle/>
        <a:p>
          <a:r>
            <a:rPr lang="fr-BE" dirty="0" smtClean="0"/>
            <a:t>                     </a:t>
          </a:r>
          <a:endParaRPr lang="fr-BE" dirty="0"/>
        </a:p>
      </dgm:t>
    </dgm:pt>
    <dgm:pt modelId="{93C28092-51A7-463C-A40B-0822A5B1F5F8}" type="parTrans" cxnId="{3413FE82-B90E-4244-83F7-A219097D4A68}">
      <dgm:prSet/>
      <dgm:spPr/>
      <dgm:t>
        <a:bodyPr/>
        <a:lstStyle/>
        <a:p>
          <a:endParaRPr lang="fr-BE"/>
        </a:p>
      </dgm:t>
    </dgm:pt>
    <dgm:pt modelId="{8EAF75FB-FA40-4198-A856-E7E0854A3943}" type="sibTrans" cxnId="{3413FE82-B90E-4244-83F7-A219097D4A68}">
      <dgm:prSet/>
      <dgm:spPr/>
      <dgm:t>
        <a:bodyPr/>
        <a:lstStyle/>
        <a:p>
          <a:endParaRPr lang="fr-BE"/>
        </a:p>
      </dgm:t>
    </dgm:pt>
    <dgm:pt modelId="{46F16DD4-EB81-4FD1-818A-96245A85EA83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BE" dirty="0" smtClean="0"/>
            <a:t>                   </a:t>
          </a:r>
          <a:endParaRPr lang="fr-BE" dirty="0"/>
        </a:p>
      </dgm:t>
    </dgm:pt>
    <dgm:pt modelId="{A0FA23F0-075E-479B-A0FF-CCA7B51F694F}" type="parTrans" cxnId="{68D91571-CF24-497A-A109-F26F4A13DEF5}">
      <dgm:prSet/>
      <dgm:spPr/>
      <dgm:t>
        <a:bodyPr/>
        <a:lstStyle/>
        <a:p>
          <a:endParaRPr lang="fr-BE"/>
        </a:p>
      </dgm:t>
    </dgm:pt>
    <dgm:pt modelId="{0107C599-BD89-468C-A271-386302E174A3}" type="sibTrans" cxnId="{68D91571-CF24-497A-A109-F26F4A13DEF5}">
      <dgm:prSet/>
      <dgm:spPr/>
      <dgm:t>
        <a:bodyPr/>
        <a:lstStyle/>
        <a:p>
          <a:endParaRPr lang="fr-BE"/>
        </a:p>
      </dgm:t>
    </dgm:pt>
    <dgm:pt modelId="{33782FD3-F8D7-492D-8027-92D305000F24}">
      <dgm:prSet phldrT="[Texte]"/>
      <dgm:spPr/>
      <dgm:t>
        <a:bodyPr/>
        <a:lstStyle/>
        <a:p>
          <a:r>
            <a:rPr lang="fr-BE" smtClean="0"/>
            <a:t>                                                    </a:t>
          </a:r>
          <a:endParaRPr lang="fr-BE" dirty="0"/>
        </a:p>
      </dgm:t>
    </dgm:pt>
    <dgm:pt modelId="{1C65EBC3-32B4-4A7C-95DB-F0FD53814627}" type="parTrans" cxnId="{784CC1A5-EB79-4A8D-89C4-8E2434207489}">
      <dgm:prSet/>
      <dgm:spPr/>
      <dgm:t>
        <a:bodyPr/>
        <a:lstStyle/>
        <a:p>
          <a:endParaRPr lang="fr-BE"/>
        </a:p>
      </dgm:t>
    </dgm:pt>
    <dgm:pt modelId="{BC229E85-8A0C-4372-BB92-20A7E6048504}" type="sibTrans" cxnId="{784CC1A5-EB79-4A8D-89C4-8E2434207489}">
      <dgm:prSet/>
      <dgm:spPr/>
      <dgm:t>
        <a:bodyPr/>
        <a:lstStyle/>
        <a:p>
          <a:endParaRPr lang="fr-BE"/>
        </a:p>
      </dgm:t>
    </dgm:pt>
    <dgm:pt modelId="{747042C6-6D77-4172-A0AF-DA6C173E2BCE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BE" dirty="0"/>
        </a:p>
      </dgm:t>
    </dgm:pt>
    <dgm:pt modelId="{CA601750-913D-4AF1-BD4E-ADFDD2A1DEAA}" type="parTrans" cxnId="{D572A659-6BB0-4A3A-BABA-E987AD5F7E0F}">
      <dgm:prSet/>
      <dgm:spPr/>
      <dgm:t>
        <a:bodyPr/>
        <a:lstStyle/>
        <a:p>
          <a:endParaRPr lang="fr-BE"/>
        </a:p>
      </dgm:t>
    </dgm:pt>
    <dgm:pt modelId="{7AC28088-3C96-4143-ABD2-E32E9958BF3D}" type="sibTrans" cxnId="{D572A659-6BB0-4A3A-BABA-E987AD5F7E0F}">
      <dgm:prSet/>
      <dgm:spPr/>
      <dgm:t>
        <a:bodyPr/>
        <a:lstStyle/>
        <a:p>
          <a:endParaRPr lang="fr-BE"/>
        </a:p>
      </dgm:t>
    </dgm:pt>
    <dgm:pt modelId="{A3E1681B-F60D-4D3A-B829-6C3027B4F382}">
      <dgm:prSet phldrT="[Texte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BE" dirty="0"/>
        </a:p>
      </dgm:t>
    </dgm:pt>
    <dgm:pt modelId="{36B666A8-3FE7-4FD0-B47A-388B1C21563A}" type="parTrans" cxnId="{FA23BDA0-EA56-486D-94AE-4F3E4E57EA21}">
      <dgm:prSet/>
      <dgm:spPr/>
      <dgm:t>
        <a:bodyPr/>
        <a:lstStyle/>
        <a:p>
          <a:endParaRPr lang="fr-BE"/>
        </a:p>
      </dgm:t>
    </dgm:pt>
    <dgm:pt modelId="{E65045EF-09E1-4B86-A8B7-6E730D98FE88}" type="sibTrans" cxnId="{FA23BDA0-EA56-486D-94AE-4F3E4E57EA21}">
      <dgm:prSet/>
      <dgm:spPr/>
      <dgm:t>
        <a:bodyPr/>
        <a:lstStyle/>
        <a:p>
          <a:endParaRPr lang="fr-BE"/>
        </a:p>
      </dgm:t>
    </dgm:pt>
    <dgm:pt modelId="{B417A0D2-CFD5-4CA8-B5F5-65D1135521CC}" type="pres">
      <dgm:prSet presAssocID="{FC3DC220-A7C6-42BA-AA3A-F8376CDACE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4E14E08-9BA8-403E-B0F2-518BEE9F80AB}" type="pres">
      <dgm:prSet presAssocID="{A3E1681B-F60D-4D3A-B829-6C3027B4F382}" presName="compositeNode" presStyleCnt="0">
        <dgm:presLayoutVars>
          <dgm:bulletEnabled val="1"/>
        </dgm:presLayoutVars>
      </dgm:prSet>
      <dgm:spPr/>
    </dgm:pt>
    <dgm:pt modelId="{29E5ADAF-F212-49F7-A334-1F2AADF35855}" type="pres">
      <dgm:prSet presAssocID="{A3E1681B-F60D-4D3A-B829-6C3027B4F382}" presName="bgRect" presStyleLbl="node1" presStyleIdx="0" presStyleCnt="4"/>
      <dgm:spPr/>
      <dgm:t>
        <a:bodyPr/>
        <a:lstStyle/>
        <a:p>
          <a:endParaRPr lang="fr-BE"/>
        </a:p>
      </dgm:t>
    </dgm:pt>
    <dgm:pt modelId="{6CC2014F-979E-4A6E-9F85-BA9D6AE84128}" type="pres">
      <dgm:prSet presAssocID="{A3E1681B-F60D-4D3A-B829-6C3027B4F382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7573620-5D24-4A7F-A5DF-82918068C538}" type="pres">
      <dgm:prSet presAssocID="{E65045EF-09E1-4B86-A8B7-6E730D98FE88}" presName="hSp" presStyleCnt="0"/>
      <dgm:spPr/>
    </dgm:pt>
    <dgm:pt modelId="{406A0A18-35A3-45A9-A6ED-985072A874E0}" type="pres">
      <dgm:prSet presAssocID="{E65045EF-09E1-4B86-A8B7-6E730D98FE88}" presName="vProcSp" presStyleCnt="0"/>
      <dgm:spPr/>
    </dgm:pt>
    <dgm:pt modelId="{B84ED00A-31C2-4DD2-866A-AD3B7C42ACD4}" type="pres">
      <dgm:prSet presAssocID="{E65045EF-09E1-4B86-A8B7-6E730D98FE88}" presName="vSp1" presStyleCnt="0"/>
      <dgm:spPr/>
    </dgm:pt>
    <dgm:pt modelId="{923CC30B-23E9-42EC-BE19-6C33098695EF}" type="pres">
      <dgm:prSet presAssocID="{E65045EF-09E1-4B86-A8B7-6E730D98FE88}" presName="simulatedConn" presStyleLbl="solidFgAcc1" presStyleIdx="0" presStyleCnt="3"/>
      <dgm:spPr/>
    </dgm:pt>
    <dgm:pt modelId="{744F4286-5414-4628-8F95-380D61931E4A}" type="pres">
      <dgm:prSet presAssocID="{E65045EF-09E1-4B86-A8B7-6E730D98FE88}" presName="vSp2" presStyleCnt="0"/>
      <dgm:spPr/>
    </dgm:pt>
    <dgm:pt modelId="{FB8382EA-DD7C-491E-AEC8-EA2C9F3C7E80}" type="pres">
      <dgm:prSet presAssocID="{E65045EF-09E1-4B86-A8B7-6E730D98FE88}" presName="sibTrans" presStyleCnt="0"/>
      <dgm:spPr/>
    </dgm:pt>
    <dgm:pt modelId="{181F603B-DA5C-4D6F-AC44-34AB12549709}" type="pres">
      <dgm:prSet presAssocID="{7623FF01-033B-400A-BEF0-E7EB9C22FC8D}" presName="compositeNode" presStyleCnt="0">
        <dgm:presLayoutVars>
          <dgm:bulletEnabled val="1"/>
        </dgm:presLayoutVars>
      </dgm:prSet>
      <dgm:spPr/>
    </dgm:pt>
    <dgm:pt modelId="{E8D3FD5E-F5B0-432E-B4E2-B83292F7F9CE}" type="pres">
      <dgm:prSet presAssocID="{7623FF01-033B-400A-BEF0-E7EB9C22FC8D}" presName="bgRect" presStyleLbl="node1" presStyleIdx="1" presStyleCnt="4" custLinFactNeighborX="-933" custLinFactNeighborY="1520"/>
      <dgm:spPr/>
      <dgm:t>
        <a:bodyPr/>
        <a:lstStyle/>
        <a:p>
          <a:endParaRPr lang="fr-BE"/>
        </a:p>
      </dgm:t>
    </dgm:pt>
    <dgm:pt modelId="{0327742D-A5B5-4F51-B3F7-68DE51743775}" type="pres">
      <dgm:prSet presAssocID="{7623FF01-033B-400A-BEF0-E7EB9C22FC8D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E4DEA7-49F6-4C94-A534-071A30C6A6DE}" type="pres">
      <dgm:prSet presAssocID="{7623FF01-033B-400A-BEF0-E7EB9C22FC8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8149EF-9346-4B66-BECD-B19D1264E392}" type="pres">
      <dgm:prSet presAssocID="{4190B529-911A-488C-90C2-A0A1E288C4BF}" presName="hSp" presStyleCnt="0"/>
      <dgm:spPr/>
    </dgm:pt>
    <dgm:pt modelId="{FE9F50AE-6D90-48B6-9FE9-9B0FCB161795}" type="pres">
      <dgm:prSet presAssocID="{4190B529-911A-488C-90C2-A0A1E288C4BF}" presName="vProcSp" presStyleCnt="0"/>
      <dgm:spPr/>
    </dgm:pt>
    <dgm:pt modelId="{C1FB7B28-A096-413E-A100-3C23FBD361CA}" type="pres">
      <dgm:prSet presAssocID="{4190B529-911A-488C-90C2-A0A1E288C4BF}" presName="vSp1" presStyleCnt="0"/>
      <dgm:spPr/>
    </dgm:pt>
    <dgm:pt modelId="{2FC83927-F155-4CEB-A74A-15342793AEF1}" type="pres">
      <dgm:prSet presAssocID="{4190B529-911A-488C-90C2-A0A1E288C4BF}" presName="simulatedConn" presStyleLbl="solidFgAcc1" presStyleIdx="1" presStyleCnt="3"/>
      <dgm:spPr/>
    </dgm:pt>
    <dgm:pt modelId="{6ED8767C-DD45-4088-9295-38B4B4223732}" type="pres">
      <dgm:prSet presAssocID="{4190B529-911A-488C-90C2-A0A1E288C4BF}" presName="vSp2" presStyleCnt="0"/>
      <dgm:spPr/>
    </dgm:pt>
    <dgm:pt modelId="{329645ED-1E88-4D03-B0CD-7021D2BEC6A5}" type="pres">
      <dgm:prSet presAssocID="{4190B529-911A-488C-90C2-A0A1E288C4BF}" presName="sibTrans" presStyleCnt="0"/>
      <dgm:spPr/>
    </dgm:pt>
    <dgm:pt modelId="{17A8DB7C-071A-44ED-ACD8-78B9519EFD48}" type="pres">
      <dgm:prSet presAssocID="{747042C6-6D77-4172-A0AF-DA6C173E2BCE}" presName="compositeNode" presStyleCnt="0">
        <dgm:presLayoutVars>
          <dgm:bulletEnabled val="1"/>
        </dgm:presLayoutVars>
      </dgm:prSet>
      <dgm:spPr/>
    </dgm:pt>
    <dgm:pt modelId="{FF837B88-A70E-45F6-B87D-9E4123D736E1}" type="pres">
      <dgm:prSet presAssocID="{747042C6-6D77-4172-A0AF-DA6C173E2BCE}" presName="bgRect" presStyleLbl="node1" presStyleIdx="2" presStyleCnt="4" custLinFactNeighborX="2365" custLinFactNeighborY="-442"/>
      <dgm:spPr/>
      <dgm:t>
        <a:bodyPr/>
        <a:lstStyle/>
        <a:p>
          <a:endParaRPr lang="fr-BE"/>
        </a:p>
      </dgm:t>
    </dgm:pt>
    <dgm:pt modelId="{76CDB173-8AB6-44CB-B41D-22B28D329337}" type="pres">
      <dgm:prSet presAssocID="{747042C6-6D77-4172-A0AF-DA6C173E2BCE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B8BE566-52C0-4B1B-9EEE-A09D94069663}" type="pres">
      <dgm:prSet presAssocID="{7AC28088-3C96-4143-ABD2-E32E9958BF3D}" presName="hSp" presStyleCnt="0"/>
      <dgm:spPr/>
    </dgm:pt>
    <dgm:pt modelId="{32E3C2D5-32D8-4052-9652-6EAAF0E9F42E}" type="pres">
      <dgm:prSet presAssocID="{7AC28088-3C96-4143-ABD2-E32E9958BF3D}" presName="vProcSp" presStyleCnt="0"/>
      <dgm:spPr/>
    </dgm:pt>
    <dgm:pt modelId="{525906A0-C906-4EA0-939B-6F243AC61C8C}" type="pres">
      <dgm:prSet presAssocID="{7AC28088-3C96-4143-ABD2-E32E9958BF3D}" presName="vSp1" presStyleCnt="0"/>
      <dgm:spPr/>
    </dgm:pt>
    <dgm:pt modelId="{CC981FB2-AB9A-4AC8-BDB2-18286C1D2404}" type="pres">
      <dgm:prSet presAssocID="{7AC28088-3C96-4143-ABD2-E32E9958BF3D}" presName="simulatedConn" presStyleLbl="solidFgAcc1" presStyleIdx="2" presStyleCnt="3"/>
      <dgm:spPr/>
    </dgm:pt>
    <dgm:pt modelId="{328B3C5C-58C3-4C06-AA15-4F277269B0C1}" type="pres">
      <dgm:prSet presAssocID="{7AC28088-3C96-4143-ABD2-E32E9958BF3D}" presName="vSp2" presStyleCnt="0"/>
      <dgm:spPr/>
    </dgm:pt>
    <dgm:pt modelId="{2820899D-7917-42FC-AC45-2E7CE37B0C33}" type="pres">
      <dgm:prSet presAssocID="{7AC28088-3C96-4143-ABD2-E32E9958BF3D}" presName="sibTrans" presStyleCnt="0"/>
      <dgm:spPr/>
    </dgm:pt>
    <dgm:pt modelId="{172E0075-7862-42C0-A2E7-70D614A9927B}" type="pres">
      <dgm:prSet presAssocID="{46F16DD4-EB81-4FD1-818A-96245A85EA83}" presName="compositeNode" presStyleCnt="0">
        <dgm:presLayoutVars>
          <dgm:bulletEnabled val="1"/>
        </dgm:presLayoutVars>
      </dgm:prSet>
      <dgm:spPr/>
    </dgm:pt>
    <dgm:pt modelId="{29800334-BF9F-4DB2-B5E1-000DA63C8CAC}" type="pres">
      <dgm:prSet presAssocID="{46F16DD4-EB81-4FD1-818A-96245A85EA83}" presName="bgRect" presStyleLbl="node1" presStyleIdx="3" presStyleCnt="4"/>
      <dgm:spPr/>
      <dgm:t>
        <a:bodyPr/>
        <a:lstStyle/>
        <a:p>
          <a:endParaRPr lang="fr-BE"/>
        </a:p>
      </dgm:t>
    </dgm:pt>
    <dgm:pt modelId="{797D4C6D-1E12-42D9-AFB4-CC28C3123C91}" type="pres">
      <dgm:prSet presAssocID="{46F16DD4-EB81-4FD1-818A-96245A85EA83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855CB2C-A000-415F-AAF6-D5FD996569DE}" type="pres">
      <dgm:prSet presAssocID="{46F16DD4-EB81-4FD1-818A-96245A85EA8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A23BDA0-EA56-486D-94AE-4F3E4E57EA21}" srcId="{FC3DC220-A7C6-42BA-AA3A-F8376CDACE34}" destId="{A3E1681B-F60D-4D3A-B829-6C3027B4F382}" srcOrd="0" destOrd="0" parTransId="{36B666A8-3FE7-4FD0-B47A-388B1C21563A}" sibTransId="{E65045EF-09E1-4B86-A8B7-6E730D98FE88}"/>
    <dgm:cxn modelId="{9F22718C-8A25-43BB-A47B-288A0073218B}" type="presOf" srcId="{7623FF01-033B-400A-BEF0-E7EB9C22FC8D}" destId="{0327742D-A5B5-4F51-B3F7-68DE51743775}" srcOrd="1" destOrd="0" presId="urn:microsoft.com/office/officeart/2005/8/layout/hProcess7"/>
    <dgm:cxn modelId="{17DE63EA-4256-456F-9893-06CA2AE9CC88}" type="presOf" srcId="{46F16DD4-EB81-4FD1-818A-96245A85EA83}" destId="{797D4C6D-1E12-42D9-AFB4-CC28C3123C91}" srcOrd="1" destOrd="0" presId="urn:microsoft.com/office/officeart/2005/8/layout/hProcess7"/>
    <dgm:cxn modelId="{D572A659-6BB0-4A3A-BABA-E987AD5F7E0F}" srcId="{FC3DC220-A7C6-42BA-AA3A-F8376CDACE34}" destId="{747042C6-6D77-4172-A0AF-DA6C173E2BCE}" srcOrd="2" destOrd="0" parTransId="{CA601750-913D-4AF1-BD4E-ADFDD2A1DEAA}" sibTransId="{7AC28088-3C96-4143-ABD2-E32E9958BF3D}"/>
    <dgm:cxn modelId="{0EBA299B-C3B1-4498-92EC-F7953514DC15}" type="presOf" srcId="{747042C6-6D77-4172-A0AF-DA6C173E2BCE}" destId="{76CDB173-8AB6-44CB-B41D-22B28D329337}" srcOrd="1" destOrd="0" presId="urn:microsoft.com/office/officeart/2005/8/layout/hProcess7"/>
    <dgm:cxn modelId="{3413FE82-B90E-4244-83F7-A219097D4A68}" srcId="{7623FF01-033B-400A-BEF0-E7EB9C22FC8D}" destId="{6ABCFEB0-764A-47FF-A6BA-DD25425BDB92}" srcOrd="0" destOrd="0" parTransId="{93C28092-51A7-463C-A40B-0822A5B1F5F8}" sibTransId="{8EAF75FB-FA40-4198-A856-E7E0854A3943}"/>
    <dgm:cxn modelId="{79A73E8F-44C1-4165-99EC-A4A1225147A3}" type="presOf" srcId="{33782FD3-F8D7-492D-8027-92D305000F24}" destId="{1855CB2C-A000-415F-AAF6-D5FD996569DE}" srcOrd="0" destOrd="0" presId="urn:microsoft.com/office/officeart/2005/8/layout/hProcess7"/>
    <dgm:cxn modelId="{DD552FE3-952C-47E8-BF1C-39DC1032C6E7}" type="presOf" srcId="{A3E1681B-F60D-4D3A-B829-6C3027B4F382}" destId="{6CC2014F-979E-4A6E-9F85-BA9D6AE84128}" srcOrd="1" destOrd="0" presId="urn:microsoft.com/office/officeart/2005/8/layout/hProcess7"/>
    <dgm:cxn modelId="{42336A32-E34F-4B72-AADF-72660CE19ADB}" type="presOf" srcId="{A3E1681B-F60D-4D3A-B829-6C3027B4F382}" destId="{29E5ADAF-F212-49F7-A334-1F2AADF35855}" srcOrd="0" destOrd="0" presId="urn:microsoft.com/office/officeart/2005/8/layout/hProcess7"/>
    <dgm:cxn modelId="{A0A21DCE-F108-4DB2-9FE6-0E3A2950B232}" type="presOf" srcId="{46F16DD4-EB81-4FD1-818A-96245A85EA83}" destId="{29800334-BF9F-4DB2-B5E1-000DA63C8CAC}" srcOrd="0" destOrd="0" presId="urn:microsoft.com/office/officeart/2005/8/layout/hProcess7"/>
    <dgm:cxn modelId="{784CC1A5-EB79-4A8D-89C4-8E2434207489}" srcId="{46F16DD4-EB81-4FD1-818A-96245A85EA83}" destId="{33782FD3-F8D7-492D-8027-92D305000F24}" srcOrd="0" destOrd="0" parTransId="{1C65EBC3-32B4-4A7C-95DB-F0FD53814627}" sibTransId="{BC229E85-8A0C-4372-BB92-20A7E6048504}"/>
    <dgm:cxn modelId="{68D91571-CF24-497A-A109-F26F4A13DEF5}" srcId="{FC3DC220-A7C6-42BA-AA3A-F8376CDACE34}" destId="{46F16DD4-EB81-4FD1-818A-96245A85EA83}" srcOrd="3" destOrd="0" parTransId="{A0FA23F0-075E-479B-A0FF-CCA7B51F694F}" sibTransId="{0107C599-BD89-468C-A271-386302E174A3}"/>
    <dgm:cxn modelId="{8A71455C-A82A-44B9-A42F-43B7A5F45434}" type="presOf" srcId="{6ABCFEB0-764A-47FF-A6BA-DD25425BDB92}" destId="{41E4DEA7-49F6-4C94-A534-071A30C6A6DE}" srcOrd="0" destOrd="0" presId="urn:microsoft.com/office/officeart/2005/8/layout/hProcess7"/>
    <dgm:cxn modelId="{36B53EB1-DEDC-4961-A64C-3D35A9DDF681}" srcId="{FC3DC220-A7C6-42BA-AA3A-F8376CDACE34}" destId="{7623FF01-033B-400A-BEF0-E7EB9C22FC8D}" srcOrd="1" destOrd="0" parTransId="{8103D1B4-ED99-468E-9718-4F3E122440CD}" sibTransId="{4190B529-911A-488C-90C2-A0A1E288C4BF}"/>
    <dgm:cxn modelId="{82FD99DF-9157-469B-9220-EDA3F9FB72BA}" type="presOf" srcId="{FC3DC220-A7C6-42BA-AA3A-F8376CDACE34}" destId="{B417A0D2-CFD5-4CA8-B5F5-65D1135521CC}" srcOrd="0" destOrd="0" presId="urn:microsoft.com/office/officeart/2005/8/layout/hProcess7"/>
    <dgm:cxn modelId="{05FA878E-2D03-4169-A37D-676879FAAA1E}" type="presOf" srcId="{7623FF01-033B-400A-BEF0-E7EB9C22FC8D}" destId="{E8D3FD5E-F5B0-432E-B4E2-B83292F7F9CE}" srcOrd="0" destOrd="0" presId="urn:microsoft.com/office/officeart/2005/8/layout/hProcess7"/>
    <dgm:cxn modelId="{D723E0FC-2B7B-400A-9209-6878ED3996EA}" type="presOf" srcId="{747042C6-6D77-4172-A0AF-DA6C173E2BCE}" destId="{FF837B88-A70E-45F6-B87D-9E4123D736E1}" srcOrd="0" destOrd="0" presId="urn:microsoft.com/office/officeart/2005/8/layout/hProcess7"/>
    <dgm:cxn modelId="{D045BD5C-7A73-41A1-91D0-84A4CE76734C}" type="presParOf" srcId="{B417A0D2-CFD5-4CA8-B5F5-65D1135521CC}" destId="{A4E14E08-9BA8-403E-B0F2-518BEE9F80AB}" srcOrd="0" destOrd="0" presId="urn:microsoft.com/office/officeart/2005/8/layout/hProcess7"/>
    <dgm:cxn modelId="{2F8A061D-7B11-4148-9830-FF05ADE0D1AC}" type="presParOf" srcId="{A4E14E08-9BA8-403E-B0F2-518BEE9F80AB}" destId="{29E5ADAF-F212-49F7-A334-1F2AADF35855}" srcOrd="0" destOrd="0" presId="urn:microsoft.com/office/officeart/2005/8/layout/hProcess7"/>
    <dgm:cxn modelId="{36645380-C9D4-477A-B70C-9A27F8ABAA90}" type="presParOf" srcId="{A4E14E08-9BA8-403E-B0F2-518BEE9F80AB}" destId="{6CC2014F-979E-4A6E-9F85-BA9D6AE84128}" srcOrd="1" destOrd="0" presId="urn:microsoft.com/office/officeart/2005/8/layout/hProcess7"/>
    <dgm:cxn modelId="{85A80882-D305-4A75-BF00-8DB1D8518E31}" type="presParOf" srcId="{B417A0D2-CFD5-4CA8-B5F5-65D1135521CC}" destId="{F7573620-5D24-4A7F-A5DF-82918068C538}" srcOrd="1" destOrd="0" presId="urn:microsoft.com/office/officeart/2005/8/layout/hProcess7"/>
    <dgm:cxn modelId="{BC58C993-8DAE-47BD-AE4C-4664E0899288}" type="presParOf" srcId="{B417A0D2-CFD5-4CA8-B5F5-65D1135521CC}" destId="{406A0A18-35A3-45A9-A6ED-985072A874E0}" srcOrd="2" destOrd="0" presId="urn:microsoft.com/office/officeart/2005/8/layout/hProcess7"/>
    <dgm:cxn modelId="{4270CFDB-B364-4451-BADC-CE887F229AA0}" type="presParOf" srcId="{406A0A18-35A3-45A9-A6ED-985072A874E0}" destId="{B84ED00A-31C2-4DD2-866A-AD3B7C42ACD4}" srcOrd="0" destOrd="0" presId="urn:microsoft.com/office/officeart/2005/8/layout/hProcess7"/>
    <dgm:cxn modelId="{89B4A1E6-EC9C-40E3-BC96-6B5F64DD8345}" type="presParOf" srcId="{406A0A18-35A3-45A9-A6ED-985072A874E0}" destId="{923CC30B-23E9-42EC-BE19-6C33098695EF}" srcOrd="1" destOrd="0" presId="urn:microsoft.com/office/officeart/2005/8/layout/hProcess7"/>
    <dgm:cxn modelId="{6F63E8B1-E755-469F-A798-9CAEC0BDE2DC}" type="presParOf" srcId="{406A0A18-35A3-45A9-A6ED-985072A874E0}" destId="{744F4286-5414-4628-8F95-380D61931E4A}" srcOrd="2" destOrd="0" presId="urn:microsoft.com/office/officeart/2005/8/layout/hProcess7"/>
    <dgm:cxn modelId="{581FDEA3-1F39-4CDE-93F8-DA33B5752BC2}" type="presParOf" srcId="{B417A0D2-CFD5-4CA8-B5F5-65D1135521CC}" destId="{FB8382EA-DD7C-491E-AEC8-EA2C9F3C7E80}" srcOrd="3" destOrd="0" presId="urn:microsoft.com/office/officeart/2005/8/layout/hProcess7"/>
    <dgm:cxn modelId="{DB1AC6AE-ECF0-48E7-B6B4-BCAA71705962}" type="presParOf" srcId="{B417A0D2-CFD5-4CA8-B5F5-65D1135521CC}" destId="{181F603B-DA5C-4D6F-AC44-34AB12549709}" srcOrd="4" destOrd="0" presId="urn:microsoft.com/office/officeart/2005/8/layout/hProcess7"/>
    <dgm:cxn modelId="{65198788-EE09-4FCF-85CF-A0B0CFFDC3EB}" type="presParOf" srcId="{181F603B-DA5C-4D6F-AC44-34AB12549709}" destId="{E8D3FD5E-F5B0-432E-B4E2-B83292F7F9CE}" srcOrd="0" destOrd="0" presId="urn:microsoft.com/office/officeart/2005/8/layout/hProcess7"/>
    <dgm:cxn modelId="{81B172C8-82CC-4535-9FCB-DEF9B9C13818}" type="presParOf" srcId="{181F603B-DA5C-4D6F-AC44-34AB12549709}" destId="{0327742D-A5B5-4F51-B3F7-68DE51743775}" srcOrd="1" destOrd="0" presId="urn:microsoft.com/office/officeart/2005/8/layout/hProcess7"/>
    <dgm:cxn modelId="{21D2F034-F037-42F0-8E38-581F69A949F2}" type="presParOf" srcId="{181F603B-DA5C-4D6F-AC44-34AB12549709}" destId="{41E4DEA7-49F6-4C94-A534-071A30C6A6DE}" srcOrd="2" destOrd="0" presId="urn:microsoft.com/office/officeart/2005/8/layout/hProcess7"/>
    <dgm:cxn modelId="{B6FD786D-DF5F-4A7A-9CB3-FE7E510965C8}" type="presParOf" srcId="{B417A0D2-CFD5-4CA8-B5F5-65D1135521CC}" destId="{A88149EF-9346-4B66-BECD-B19D1264E392}" srcOrd="5" destOrd="0" presId="urn:microsoft.com/office/officeart/2005/8/layout/hProcess7"/>
    <dgm:cxn modelId="{5D76D70B-CE00-49CE-9B25-C851D78DD975}" type="presParOf" srcId="{B417A0D2-CFD5-4CA8-B5F5-65D1135521CC}" destId="{FE9F50AE-6D90-48B6-9FE9-9B0FCB161795}" srcOrd="6" destOrd="0" presId="urn:microsoft.com/office/officeart/2005/8/layout/hProcess7"/>
    <dgm:cxn modelId="{A83FA692-41D0-45D4-A2EC-BBEE1640A473}" type="presParOf" srcId="{FE9F50AE-6D90-48B6-9FE9-9B0FCB161795}" destId="{C1FB7B28-A096-413E-A100-3C23FBD361CA}" srcOrd="0" destOrd="0" presId="urn:microsoft.com/office/officeart/2005/8/layout/hProcess7"/>
    <dgm:cxn modelId="{45F19F1F-3678-4419-A6F2-FE756282513A}" type="presParOf" srcId="{FE9F50AE-6D90-48B6-9FE9-9B0FCB161795}" destId="{2FC83927-F155-4CEB-A74A-15342793AEF1}" srcOrd="1" destOrd="0" presId="urn:microsoft.com/office/officeart/2005/8/layout/hProcess7"/>
    <dgm:cxn modelId="{685EA43E-4450-485E-8C44-DD823CBBC3D9}" type="presParOf" srcId="{FE9F50AE-6D90-48B6-9FE9-9B0FCB161795}" destId="{6ED8767C-DD45-4088-9295-38B4B4223732}" srcOrd="2" destOrd="0" presId="urn:microsoft.com/office/officeart/2005/8/layout/hProcess7"/>
    <dgm:cxn modelId="{14B3A94B-D83E-4CBB-84C4-A42E87A94122}" type="presParOf" srcId="{B417A0D2-CFD5-4CA8-B5F5-65D1135521CC}" destId="{329645ED-1E88-4D03-B0CD-7021D2BEC6A5}" srcOrd="7" destOrd="0" presId="urn:microsoft.com/office/officeart/2005/8/layout/hProcess7"/>
    <dgm:cxn modelId="{E49CF4A6-75EA-4484-ACB1-E95A98813936}" type="presParOf" srcId="{B417A0D2-CFD5-4CA8-B5F5-65D1135521CC}" destId="{17A8DB7C-071A-44ED-ACD8-78B9519EFD48}" srcOrd="8" destOrd="0" presId="urn:microsoft.com/office/officeart/2005/8/layout/hProcess7"/>
    <dgm:cxn modelId="{37EBAF10-003F-4219-A8C6-BDF3EDE69A20}" type="presParOf" srcId="{17A8DB7C-071A-44ED-ACD8-78B9519EFD48}" destId="{FF837B88-A70E-45F6-B87D-9E4123D736E1}" srcOrd="0" destOrd="0" presId="urn:microsoft.com/office/officeart/2005/8/layout/hProcess7"/>
    <dgm:cxn modelId="{4FC4D71F-CB4E-47D8-AC09-D6B3B5A8D7D5}" type="presParOf" srcId="{17A8DB7C-071A-44ED-ACD8-78B9519EFD48}" destId="{76CDB173-8AB6-44CB-B41D-22B28D329337}" srcOrd="1" destOrd="0" presId="urn:microsoft.com/office/officeart/2005/8/layout/hProcess7"/>
    <dgm:cxn modelId="{BEF2FDE1-17F8-4C91-B632-F4CA17004852}" type="presParOf" srcId="{B417A0D2-CFD5-4CA8-B5F5-65D1135521CC}" destId="{0B8BE566-52C0-4B1B-9EEE-A09D94069663}" srcOrd="9" destOrd="0" presId="urn:microsoft.com/office/officeart/2005/8/layout/hProcess7"/>
    <dgm:cxn modelId="{CC7CB943-346C-4052-9C1E-B879BF5EA04F}" type="presParOf" srcId="{B417A0D2-CFD5-4CA8-B5F5-65D1135521CC}" destId="{32E3C2D5-32D8-4052-9652-6EAAF0E9F42E}" srcOrd="10" destOrd="0" presId="urn:microsoft.com/office/officeart/2005/8/layout/hProcess7"/>
    <dgm:cxn modelId="{A99D881E-8EB5-491F-8A35-03C8ECFA9741}" type="presParOf" srcId="{32E3C2D5-32D8-4052-9652-6EAAF0E9F42E}" destId="{525906A0-C906-4EA0-939B-6F243AC61C8C}" srcOrd="0" destOrd="0" presId="urn:microsoft.com/office/officeart/2005/8/layout/hProcess7"/>
    <dgm:cxn modelId="{42135911-C81F-4BA2-A29F-B94A6CE1F96F}" type="presParOf" srcId="{32E3C2D5-32D8-4052-9652-6EAAF0E9F42E}" destId="{CC981FB2-AB9A-4AC8-BDB2-18286C1D2404}" srcOrd="1" destOrd="0" presId="urn:microsoft.com/office/officeart/2005/8/layout/hProcess7"/>
    <dgm:cxn modelId="{3A11B5DF-F36B-4539-B060-69DFD8FD438C}" type="presParOf" srcId="{32E3C2D5-32D8-4052-9652-6EAAF0E9F42E}" destId="{328B3C5C-58C3-4C06-AA15-4F277269B0C1}" srcOrd="2" destOrd="0" presId="urn:microsoft.com/office/officeart/2005/8/layout/hProcess7"/>
    <dgm:cxn modelId="{FBB058EB-15FD-4087-A3E1-244102C0236F}" type="presParOf" srcId="{B417A0D2-CFD5-4CA8-B5F5-65D1135521CC}" destId="{2820899D-7917-42FC-AC45-2E7CE37B0C33}" srcOrd="11" destOrd="0" presId="urn:microsoft.com/office/officeart/2005/8/layout/hProcess7"/>
    <dgm:cxn modelId="{6128D0EA-16A0-4808-A991-06CB04BBE63C}" type="presParOf" srcId="{B417A0D2-CFD5-4CA8-B5F5-65D1135521CC}" destId="{172E0075-7862-42C0-A2E7-70D614A9927B}" srcOrd="12" destOrd="0" presId="urn:microsoft.com/office/officeart/2005/8/layout/hProcess7"/>
    <dgm:cxn modelId="{548F3250-CB0D-495B-B6FA-68AB15CFFE0A}" type="presParOf" srcId="{172E0075-7862-42C0-A2E7-70D614A9927B}" destId="{29800334-BF9F-4DB2-B5E1-000DA63C8CAC}" srcOrd="0" destOrd="0" presId="urn:microsoft.com/office/officeart/2005/8/layout/hProcess7"/>
    <dgm:cxn modelId="{119F5985-D974-461F-B127-55B12594BFBB}" type="presParOf" srcId="{172E0075-7862-42C0-A2E7-70D614A9927B}" destId="{797D4C6D-1E12-42D9-AFB4-CC28C3123C91}" srcOrd="1" destOrd="0" presId="urn:microsoft.com/office/officeart/2005/8/layout/hProcess7"/>
    <dgm:cxn modelId="{00D071EB-88C3-44F3-AFB4-5F6CE7AB1C68}" type="presParOf" srcId="{172E0075-7862-42C0-A2E7-70D614A9927B}" destId="{1855CB2C-A000-415F-AAF6-D5FD996569D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87450-AF6A-4F60-942E-F5C413FC688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4116318-560B-4E8A-9B32-CCBF6984B876}">
      <dgm:prSet phldrT="[Texte]" custT="1"/>
      <dgm:spPr/>
      <dgm:t>
        <a:bodyPr/>
        <a:lstStyle/>
        <a:p>
          <a:pPr algn="l"/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Sélection des thèmes et des animateurs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EB2FC-9AAF-4235-A478-5BF22D351518}" type="parTrans" cxnId="{8640835B-9526-41EF-870D-6849AA7ED06E}">
      <dgm:prSet/>
      <dgm:spPr/>
      <dgm:t>
        <a:bodyPr/>
        <a:lstStyle/>
        <a:p>
          <a:endParaRPr lang="fr-BE"/>
        </a:p>
      </dgm:t>
    </dgm:pt>
    <dgm:pt modelId="{C35FA33E-A632-4F62-81BE-2C14C1379861}" type="sibTrans" cxnId="{8640835B-9526-41EF-870D-6849AA7ED06E}">
      <dgm:prSet/>
      <dgm:spPr/>
      <dgm:t>
        <a:bodyPr/>
        <a:lstStyle/>
        <a:p>
          <a:endParaRPr lang="fr-BE"/>
        </a:p>
      </dgm:t>
    </dgm:pt>
    <dgm:pt modelId="{DF8965E1-120D-48BF-A35C-CDE8A35BF6ED}">
      <dgm:prSet phldrT="[Texte]"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Inscription au groupe de progrès + boîte à idées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C0734-0D0B-4243-9096-1E5B68D8A86F}" type="parTrans" cxnId="{0CC8C32A-0157-4AB1-9CBE-5D9A6448F81C}">
      <dgm:prSet/>
      <dgm:spPr/>
      <dgm:t>
        <a:bodyPr/>
        <a:lstStyle/>
        <a:p>
          <a:endParaRPr lang="fr-BE"/>
        </a:p>
      </dgm:t>
    </dgm:pt>
    <dgm:pt modelId="{A11FB411-732F-4407-B57B-F21D0FC9244C}" type="sibTrans" cxnId="{0CC8C32A-0157-4AB1-9CBE-5D9A6448F81C}">
      <dgm:prSet/>
      <dgm:spPr/>
      <dgm:t>
        <a:bodyPr/>
        <a:lstStyle/>
        <a:p>
          <a:endParaRPr lang="fr-BE"/>
        </a:p>
      </dgm:t>
    </dgm:pt>
    <dgm:pt modelId="{BF1C570E-777B-4C37-8AFD-0E7D8625E1D9}">
      <dgm:prSet phldrT="[Texte]"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</a:rPr>
            <a:t>Composition des groupes</a:t>
          </a:r>
          <a:endParaRPr lang="fr-BE" sz="1800" dirty="0">
            <a:solidFill>
              <a:schemeClr val="bg1"/>
            </a:solidFill>
          </a:endParaRPr>
        </a:p>
      </dgm:t>
    </dgm:pt>
    <dgm:pt modelId="{BC3466A9-73AA-478B-9621-43DC6B0EADF7}" type="parTrans" cxnId="{C3478644-5592-4765-B6D0-FC3E8254A67A}">
      <dgm:prSet/>
      <dgm:spPr/>
      <dgm:t>
        <a:bodyPr/>
        <a:lstStyle/>
        <a:p>
          <a:endParaRPr lang="fr-BE"/>
        </a:p>
      </dgm:t>
    </dgm:pt>
    <dgm:pt modelId="{E5D9E033-21ED-4013-9DDD-576D80D59235}" type="sibTrans" cxnId="{C3478644-5592-4765-B6D0-FC3E8254A67A}">
      <dgm:prSet/>
      <dgm:spPr/>
      <dgm:t>
        <a:bodyPr/>
        <a:lstStyle/>
        <a:p>
          <a:endParaRPr lang="fr-BE"/>
        </a:p>
      </dgm:t>
    </dgm:pt>
    <dgm:pt modelId="{CD1B93A9-6982-4FF6-9FBF-470926F7A765}">
      <dgm:prSet custT="1"/>
      <dgm:spPr/>
      <dgm:t>
        <a:bodyPr/>
        <a:lstStyle/>
        <a:p>
          <a:pPr algn="l"/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Formation des animateurs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0ECA1-4B2A-4F03-92FA-6ECD7D71C7B0}" type="parTrans" cxnId="{D4CC9234-F811-440E-A825-3F0B25A2AF81}">
      <dgm:prSet/>
      <dgm:spPr/>
      <dgm:t>
        <a:bodyPr/>
        <a:lstStyle/>
        <a:p>
          <a:endParaRPr lang="fr-BE"/>
        </a:p>
      </dgm:t>
    </dgm:pt>
    <dgm:pt modelId="{ECD58CE5-4CC8-4A1D-9ACF-51ABF4886DE5}" type="sibTrans" cxnId="{D4CC9234-F811-440E-A825-3F0B25A2AF81}">
      <dgm:prSet/>
      <dgm:spPr/>
      <dgm:t>
        <a:bodyPr/>
        <a:lstStyle/>
        <a:p>
          <a:endParaRPr lang="fr-BE"/>
        </a:p>
      </dgm:t>
    </dgm:pt>
    <dgm:pt modelId="{40156E6E-4542-492D-B89D-56E6A00E1F3D}">
      <dgm:prSet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Co-construction du déroulement d’atelier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62DF7-4E50-4559-9327-70FB1A1665CA}" type="parTrans" cxnId="{51EA7031-B9BF-47C2-A3E9-CB844733823D}">
      <dgm:prSet/>
      <dgm:spPr/>
      <dgm:t>
        <a:bodyPr/>
        <a:lstStyle/>
        <a:p>
          <a:endParaRPr lang="fr-BE"/>
        </a:p>
      </dgm:t>
    </dgm:pt>
    <dgm:pt modelId="{D5C6AF4E-0120-4E69-B22B-D72994817A38}" type="sibTrans" cxnId="{51EA7031-B9BF-47C2-A3E9-CB844733823D}">
      <dgm:prSet/>
      <dgm:spPr/>
      <dgm:t>
        <a:bodyPr/>
        <a:lstStyle/>
        <a:p>
          <a:endParaRPr lang="fr-BE"/>
        </a:p>
      </dgm:t>
    </dgm:pt>
    <dgm:pt modelId="{ED200C67-9F10-4BDC-833E-884B722B29C4}" type="pres">
      <dgm:prSet presAssocID="{CD587450-AF6A-4F60-942E-F5C413FC68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7EA83BA8-F360-412B-BDC1-1F3FAD8FACFE}" type="pres">
      <dgm:prSet presAssocID="{C4116318-560B-4E8A-9B32-CCBF6984B876}" presName="composite" presStyleCnt="0"/>
      <dgm:spPr/>
    </dgm:pt>
    <dgm:pt modelId="{0D9539CE-98BC-44E9-8647-A68C1DBAE02E}" type="pres">
      <dgm:prSet presAssocID="{C4116318-560B-4E8A-9B32-CCBF6984B876}" presName="LShape" presStyleLbl="alignNode1" presStyleIdx="0" presStyleCnt="9" custLinFactNeighborX="1744" custLinFactNeighborY="-3869"/>
      <dgm:spPr/>
    </dgm:pt>
    <dgm:pt modelId="{FD5F0660-A39D-4CC7-91A7-A3095FD3E470}" type="pres">
      <dgm:prSet presAssocID="{C4116318-560B-4E8A-9B32-CCBF6984B87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C4BE515-55FE-4899-9373-6A53D4238735}" type="pres">
      <dgm:prSet presAssocID="{C4116318-560B-4E8A-9B32-CCBF6984B876}" presName="Triangle" presStyleLbl="alignNode1" presStyleIdx="1" presStyleCnt="9"/>
      <dgm:spPr/>
    </dgm:pt>
    <dgm:pt modelId="{C93B3822-4967-441E-B473-6B5A7969E203}" type="pres">
      <dgm:prSet presAssocID="{C35FA33E-A632-4F62-81BE-2C14C1379861}" presName="sibTrans" presStyleCnt="0"/>
      <dgm:spPr/>
    </dgm:pt>
    <dgm:pt modelId="{094508AB-060E-41C1-9AE8-1BD01BF29EEF}" type="pres">
      <dgm:prSet presAssocID="{C35FA33E-A632-4F62-81BE-2C14C1379861}" presName="space" presStyleCnt="0"/>
      <dgm:spPr/>
    </dgm:pt>
    <dgm:pt modelId="{4F58E15A-9DDC-47A6-B903-7D02837E10C1}" type="pres">
      <dgm:prSet presAssocID="{CD1B93A9-6982-4FF6-9FBF-470926F7A765}" presName="composite" presStyleCnt="0"/>
      <dgm:spPr/>
    </dgm:pt>
    <dgm:pt modelId="{572F882D-3E59-4AD5-BA71-09CACE3C7C31}" type="pres">
      <dgm:prSet presAssocID="{CD1B93A9-6982-4FF6-9FBF-470926F7A765}" presName="LShape" presStyleLbl="alignNode1" presStyleIdx="2" presStyleCnt="9"/>
      <dgm:spPr/>
    </dgm:pt>
    <dgm:pt modelId="{1A525E7E-EAC4-4C64-9E68-88C62FC3368D}" type="pres">
      <dgm:prSet presAssocID="{CD1B93A9-6982-4FF6-9FBF-470926F7A765}" presName="ParentText" presStyleLbl="revTx" presStyleIdx="1" presStyleCnt="5" custScaleX="98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4154F31-A077-4C18-8C59-34465C4AED63}" type="pres">
      <dgm:prSet presAssocID="{CD1B93A9-6982-4FF6-9FBF-470926F7A765}" presName="Triangle" presStyleLbl="alignNode1" presStyleIdx="3" presStyleCnt="9"/>
      <dgm:spPr/>
    </dgm:pt>
    <dgm:pt modelId="{ABA6B08C-CC2F-4330-AF9E-58A1C406FD22}" type="pres">
      <dgm:prSet presAssocID="{ECD58CE5-4CC8-4A1D-9ACF-51ABF4886DE5}" presName="sibTrans" presStyleCnt="0"/>
      <dgm:spPr/>
    </dgm:pt>
    <dgm:pt modelId="{EA980928-14EC-448B-811B-67BE6FCE79AA}" type="pres">
      <dgm:prSet presAssocID="{ECD58CE5-4CC8-4A1D-9ACF-51ABF4886DE5}" presName="space" presStyleCnt="0"/>
      <dgm:spPr/>
    </dgm:pt>
    <dgm:pt modelId="{A3820262-1CB6-4CB1-B29A-74D1B88B0610}" type="pres">
      <dgm:prSet presAssocID="{40156E6E-4542-492D-B89D-56E6A00E1F3D}" presName="composite" presStyleCnt="0"/>
      <dgm:spPr/>
    </dgm:pt>
    <dgm:pt modelId="{60EE1F87-39F2-45C5-963C-D1240CC99D80}" type="pres">
      <dgm:prSet presAssocID="{40156E6E-4542-492D-B89D-56E6A00E1F3D}" presName="LShape" presStyleLbl="alignNode1" presStyleIdx="4" presStyleCnt="9"/>
      <dgm:spPr/>
    </dgm:pt>
    <dgm:pt modelId="{ADEDF9BB-74EF-4E5E-9E96-8ADC61B8CBA9}" type="pres">
      <dgm:prSet presAssocID="{40156E6E-4542-492D-B89D-56E6A00E1F3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7CA624D-DFD7-478D-B438-2A7A0E6E4DC9}" type="pres">
      <dgm:prSet presAssocID="{40156E6E-4542-492D-B89D-56E6A00E1F3D}" presName="Triangle" presStyleLbl="alignNode1" presStyleIdx="5" presStyleCnt="9"/>
      <dgm:spPr/>
    </dgm:pt>
    <dgm:pt modelId="{0436B818-9C95-4D73-A027-145E3E1A81AA}" type="pres">
      <dgm:prSet presAssocID="{D5C6AF4E-0120-4E69-B22B-D72994817A38}" presName="sibTrans" presStyleCnt="0"/>
      <dgm:spPr/>
    </dgm:pt>
    <dgm:pt modelId="{C2F710DD-96DD-4C25-AF9E-F8B8CBE8B32E}" type="pres">
      <dgm:prSet presAssocID="{D5C6AF4E-0120-4E69-B22B-D72994817A38}" presName="space" presStyleCnt="0"/>
      <dgm:spPr/>
    </dgm:pt>
    <dgm:pt modelId="{1BF6135F-1902-4CF1-BD01-EF9E09DD6351}" type="pres">
      <dgm:prSet presAssocID="{DF8965E1-120D-48BF-A35C-CDE8A35BF6ED}" presName="composite" presStyleCnt="0"/>
      <dgm:spPr/>
    </dgm:pt>
    <dgm:pt modelId="{6BE7C0F8-A02B-4021-BDA3-19104B18DFEA}" type="pres">
      <dgm:prSet presAssocID="{DF8965E1-120D-48BF-A35C-CDE8A35BF6ED}" presName="LShape" presStyleLbl="alignNode1" presStyleIdx="6" presStyleCnt="9"/>
      <dgm:spPr/>
    </dgm:pt>
    <dgm:pt modelId="{849017F3-A040-4C29-9BA5-BFA86601D9B9}" type="pres">
      <dgm:prSet presAssocID="{DF8965E1-120D-48BF-A35C-CDE8A35BF6E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378C16E-2844-442D-80D7-D458203C13AC}" type="pres">
      <dgm:prSet presAssocID="{DF8965E1-120D-48BF-A35C-CDE8A35BF6ED}" presName="Triangle" presStyleLbl="alignNode1" presStyleIdx="7" presStyleCnt="9"/>
      <dgm:spPr/>
    </dgm:pt>
    <dgm:pt modelId="{A9DD4A5E-4C0F-4422-8588-BFBC127562BB}" type="pres">
      <dgm:prSet presAssocID="{A11FB411-732F-4407-B57B-F21D0FC9244C}" presName="sibTrans" presStyleCnt="0"/>
      <dgm:spPr/>
    </dgm:pt>
    <dgm:pt modelId="{2386FC0F-20DC-4C32-966C-C20D30CDA775}" type="pres">
      <dgm:prSet presAssocID="{A11FB411-732F-4407-B57B-F21D0FC9244C}" presName="space" presStyleCnt="0"/>
      <dgm:spPr/>
    </dgm:pt>
    <dgm:pt modelId="{B3B2B107-A124-4A1D-B31B-6530F86740A5}" type="pres">
      <dgm:prSet presAssocID="{BF1C570E-777B-4C37-8AFD-0E7D8625E1D9}" presName="composite" presStyleCnt="0"/>
      <dgm:spPr/>
    </dgm:pt>
    <dgm:pt modelId="{517FF9D5-06A8-4B77-8EFD-9D15B8ECFA82}" type="pres">
      <dgm:prSet presAssocID="{BF1C570E-777B-4C37-8AFD-0E7D8625E1D9}" presName="LShape" presStyleLbl="alignNode1" presStyleIdx="8" presStyleCnt="9"/>
      <dgm:spPr/>
    </dgm:pt>
    <dgm:pt modelId="{2DB1AF7E-B499-4BD8-B1DD-1E2C4E8D8A95}" type="pres">
      <dgm:prSet presAssocID="{BF1C570E-777B-4C37-8AFD-0E7D8625E1D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640835B-9526-41EF-870D-6849AA7ED06E}" srcId="{CD587450-AF6A-4F60-942E-F5C413FC688B}" destId="{C4116318-560B-4E8A-9B32-CCBF6984B876}" srcOrd="0" destOrd="0" parTransId="{C18EB2FC-9AAF-4235-A478-5BF22D351518}" sibTransId="{C35FA33E-A632-4F62-81BE-2C14C1379861}"/>
    <dgm:cxn modelId="{4AB11C4A-D463-45D6-BFEE-B10AE2A6E3EA}" type="presOf" srcId="{CD587450-AF6A-4F60-942E-F5C413FC688B}" destId="{ED200C67-9F10-4BDC-833E-884B722B29C4}" srcOrd="0" destOrd="0" presId="urn:microsoft.com/office/officeart/2009/3/layout/StepUpProcess"/>
    <dgm:cxn modelId="{32D4FAC0-BFB9-4E34-A3A9-5F130BB66F93}" type="presOf" srcId="{DF8965E1-120D-48BF-A35C-CDE8A35BF6ED}" destId="{849017F3-A040-4C29-9BA5-BFA86601D9B9}" srcOrd="0" destOrd="0" presId="urn:microsoft.com/office/officeart/2009/3/layout/StepUpProcess"/>
    <dgm:cxn modelId="{0CC8C32A-0157-4AB1-9CBE-5D9A6448F81C}" srcId="{CD587450-AF6A-4F60-942E-F5C413FC688B}" destId="{DF8965E1-120D-48BF-A35C-CDE8A35BF6ED}" srcOrd="3" destOrd="0" parTransId="{3E4C0734-0D0B-4243-9096-1E5B68D8A86F}" sibTransId="{A11FB411-732F-4407-B57B-F21D0FC9244C}"/>
    <dgm:cxn modelId="{613405D0-CB25-4F3F-AF97-F7089666ACB2}" type="presOf" srcId="{BF1C570E-777B-4C37-8AFD-0E7D8625E1D9}" destId="{2DB1AF7E-B499-4BD8-B1DD-1E2C4E8D8A95}" srcOrd="0" destOrd="0" presId="urn:microsoft.com/office/officeart/2009/3/layout/StepUpProcess"/>
    <dgm:cxn modelId="{AD9C4594-2748-450D-B7DC-2FB94D9149F7}" type="presOf" srcId="{40156E6E-4542-492D-B89D-56E6A00E1F3D}" destId="{ADEDF9BB-74EF-4E5E-9E96-8ADC61B8CBA9}" srcOrd="0" destOrd="0" presId="urn:microsoft.com/office/officeart/2009/3/layout/StepUpProcess"/>
    <dgm:cxn modelId="{51EA7031-B9BF-47C2-A3E9-CB844733823D}" srcId="{CD587450-AF6A-4F60-942E-F5C413FC688B}" destId="{40156E6E-4542-492D-B89D-56E6A00E1F3D}" srcOrd="2" destOrd="0" parTransId="{25462DF7-4E50-4559-9327-70FB1A1665CA}" sibTransId="{D5C6AF4E-0120-4E69-B22B-D72994817A38}"/>
    <dgm:cxn modelId="{C3478644-5592-4765-B6D0-FC3E8254A67A}" srcId="{CD587450-AF6A-4F60-942E-F5C413FC688B}" destId="{BF1C570E-777B-4C37-8AFD-0E7D8625E1D9}" srcOrd="4" destOrd="0" parTransId="{BC3466A9-73AA-478B-9621-43DC6B0EADF7}" sibTransId="{E5D9E033-21ED-4013-9DDD-576D80D59235}"/>
    <dgm:cxn modelId="{25F937AD-26C3-4662-BBEF-0FF0BB1C3013}" type="presOf" srcId="{C4116318-560B-4E8A-9B32-CCBF6984B876}" destId="{FD5F0660-A39D-4CC7-91A7-A3095FD3E470}" srcOrd="0" destOrd="0" presId="urn:microsoft.com/office/officeart/2009/3/layout/StepUpProcess"/>
    <dgm:cxn modelId="{D4CC9234-F811-440E-A825-3F0B25A2AF81}" srcId="{CD587450-AF6A-4F60-942E-F5C413FC688B}" destId="{CD1B93A9-6982-4FF6-9FBF-470926F7A765}" srcOrd="1" destOrd="0" parTransId="{FE70ECA1-4B2A-4F03-92FA-6ECD7D71C7B0}" sibTransId="{ECD58CE5-4CC8-4A1D-9ACF-51ABF4886DE5}"/>
    <dgm:cxn modelId="{CB61D2EC-862A-44A0-ABAA-0078E4461BE5}" type="presOf" srcId="{CD1B93A9-6982-4FF6-9FBF-470926F7A765}" destId="{1A525E7E-EAC4-4C64-9E68-88C62FC3368D}" srcOrd="0" destOrd="0" presId="urn:microsoft.com/office/officeart/2009/3/layout/StepUpProcess"/>
    <dgm:cxn modelId="{643A962A-94F1-4DB1-B7AC-C7A0CF69EE65}" type="presParOf" srcId="{ED200C67-9F10-4BDC-833E-884B722B29C4}" destId="{7EA83BA8-F360-412B-BDC1-1F3FAD8FACFE}" srcOrd="0" destOrd="0" presId="urn:microsoft.com/office/officeart/2009/3/layout/StepUpProcess"/>
    <dgm:cxn modelId="{7E03FC05-F102-4A68-AEA0-EB6C97101B78}" type="presParOf" srcId="{7EA83BA8-F360-412B-BDC1-1F3FAD8FACFE}" destId="{0D9539CE-98BC-44E9-8647-A68C1DBAE02E}" srcOrd="0" destOrd="0" presId="urn:microsoft.com/office/officeart/2009/3/layout/StepUpProcess"/>
    <dgm:cxn modelId="{3155C503-6FB5-43E4-BCEB-F991318A841C}" type="presParOf" srcId="{7EA83BA8-F360-412B-BDC1-1F3FAD8FACFE}" destId="{FD5F0660-A39D-4CC7-91A7-A3095FD3E470}" srcOrd="1" destOrd="0" presId="urn:microsoft.com/office/officeart/2009/3/layout/StepUpProcess"/>
    <dgm:cxn modelId="{BDD87027-DF99-4059-9D0B-C41F71BBE25A}" type="presParOf" srcId="{7EA83BA8-F360-412B-BDC1-1F3FAD8FACFE}" destId="{8C4BE515-55FE-4899-9373-6A53D4238735}" srcOrd="2" destOrd="0" presId="urn:microsoft.com/office/officeart/2009/3/layout/StepUpProcess"/>
    <dgm:cxn modelId="{8F86BDB2-D2DC-46AA-9FEF-770263B65D26}" type="presParOf" srcId="{ED200C67-9F10-4BDC-833E-884B722B29C4}" destId="{C93B3822-4967-441E-B473-6B5A7969E203}" srcOrd="1" destOrd="0" presId="urn:microsoft.com/office/officeart/2009/3/layout/StepUpProcess"/>
    <dgm:cxn modelId="{8D2134BA-2AAC-4CC9-8ADD-D1F520BC6F17}" type="presParOf" srcId="{C93B3822-4967-441E-B473-6B5A7969E203}" destId="{094508AB-060E-41C1-9AE8-1BD01BF29EEF}" srcOrd="0" destOrd="0" presId="urn:microsoft.com/office/officeart/2009/3/layout/StepUpProcess"/>
    <dgm:cxn modelId="{82CB5374-C32B-453F-B644-8BDCB65A21A5}" type="presParOf" srcId="{ED200C67-9F10-4BDC-833E-884B722B29C4}" destId="{4F58E15A-9DDC-47A6-B903-7D02837E10C1}" srcOrd="2" destOrd="0" presId="urn:microsoft.com/office/officeart/2009/3/layout/StepUpProcess"/>
    <dgm:cxn modelId="{50AC7639-FB72-4AFA-8D30-6C63319F71B0}" type="presParOf" srcId="{4F58E15A-9DDC-47A6-B903-7D02837E10C1}" destId="{572F882D-3E59-4AD5-BA71-09CACE3C7C31}" srcOrd="0" destOrd="0" presId="urn:microsoft.com/office/officeart/2009/3/layout/StepUpProcess"/>
    <dgm:cxn modelId="{B83A310E-13BE-454C-82BE-12FAD60E10CE}" type="presParOf" srcId="{4F58E15A-9DDC-47A6-B903-7D02837E10C1}" destId="{1A525E7E-EAC4-4C64-9E68-88C62FC3368D}" srcOrd="1" destOrd="0" presId="urn:microsoft.com/office/officeart/2009/3/layout/StepUpProcess"/>
    <dgm:cxn modelId="{76B5D060-23E2-48CE-95CA-F4D221D6FE00}" type="presParOf" srcId="{4F58E15A-9DDC-47A6-B903-7D02837E10C1}" destId="{54154F31-A077-4C18-8C59-34465C4AED63}" srcOrd="2" destOrd="0" presId="urn:microsoft.com/office/officeart/2009/3/layout/StepUpProcess"/>
    <dgm:cxn modelId="{BA71FA70-4923-4AE4-8B43-0F98D06A3B2B}" type="presParOf" srcId="{ED200C67-9F10-4BDC-833E-884B722B29C4}" destId="{ABA6B08C-CC2F-4330-AF9E-58A1C406FD22}" srcOrd="3" destOrd="0" presId="urn:microsoft.com/office/officeart/2009/3/layout/StepUpProcess"/>
    <dgm:cxn modelId="{C8D0C702-7EF3-4E6A-ADE2-0466ABC5F9FF}" type="presParOf" srcId="{ABA6B08C-CC2F-4330-AF9E-58A1C406FD22}" destId="{EA980928-14EC-448B-811B-67BE6FCE79AA}" srcOrd="0" destOrd="0" presId="urn:microsoft.com/office/officeart/2009/3/layout/StepUpProcess"/>
    <dgm:cxn modelId="{62EF50D7-44D0-491E-B982-197553857FC4}" type="presParOf" srcId="{ED200C67-9F10-4BDC-833E-884B722B29C4}" destId="{A3820262-1CB6-4CB1-B29A-74D1B88B0610}" srcOrd="4" destOrd="0" presId="urn:microsoft.com/office/officeart/2009/3/layout/StepUpProcess"/>
    <dgm:cxn modelId="{E7EDDF79-31F5-4A7C-A75F-323B4F76A760}" type="presParOf" srcId="{A3820262-1CB6-4CB1-B29A-74D1B88B0610}" destId="{60EE1F87-39F2-45C5-963C-D1240CC99D80}" srcOrd="0" destOrd="0" presId="urn:microsoft.com/office/officeart/2009/3/layout/StepUpProcess"/>
    <dgm:cxn modelId="{3FA853E9-1DB9-450D-8129-9399F21B474B}" type="presParOf" srcId="{A3820262-1CB6-4CB1-B29A-74D1B88B0610}" destId="{ADEDF9BB-74EF-4E5E-9E96-8ADC61B8CBA9}" srcOrd="1" destOrd="0" presId="urn:microsoft.com/office/officeart/2009/3/layout/StepUpProcess"/>
    <dgm:cxn modelId="{F239397C-05CC-4D30-9705-2171483F2E34}" type="presParOf" srcId="{A3820262-1CB6-4CB1-B29A-74D1B88B0610}" destId="{47CA624D-DFD7-478D-B438-2A7A0E6E4DC9}" srcOrd="2" destOrd="0" presId="urn:microsoft.com/office/officeart/2009/3/layout/StepUpProcess"/>
    <dgm:cxn modelId="{DDBDD114-AC38-430D-AC5F-A4ABF39793D3}" type="presParOf" srcId="{ED200C67-9F10-4BDC-833E-884B722B29C4}" destId="{0436B818-9C95-4D73-A027-145E3E1A81AA}" srcOrd="5" destOrd="0" presId="urn:microsoft.com/office/officeart/2009/3/layout/StepUpProcess"/>
    <dgm:cxn modelId="{4B2EC50E-C46D-4DFD-990A-D3BD23A1201F}" type="presParOf" srcId="{0436B818-9C95-4D73-A027-145E3E1A81AA}" destId="{C2F710DD-96DD-4C25-AF9E-F8B8CBE8B32E}" srcOrd="0" destOrd="0" presId="urn:microsoft.com/office/officeart/2009/3/layout/StepUpProcess"/>
    <dgm:cxn modelId="{F2F65CD5-65E6-4FAC-BD85-E3C8B4B30F42}" type="presParOf" srcId="{ED200C67-9F10-4BDC-833E-884B722B29C4}" destId="{1BF6135F-1902-4CF1-BD01-EF9E09DD6351}" srcOrd="6" destOrd="0" presId="urn:microsoft.com/office/officeart/2009/3/layout/StepUpProcess"/>
    <dgm:cxn modelId="{9705D605-8347-44E9-A742-46435D9F524A}" type="presParOf" srcId="{1BF6135F-1902-4CF1-BD01-EF9E09DD6351}" destId="{6BE7C0F8-A02B-4021-BDA3-19104B18DFEA}" srcOrd="0" destOrd="0" presId="urn:microsoft.com/office/officeart/2009/3/layout/StepUpProcess"/>
    <dgm:cxn modelId="{59023F18-404C-4188-9186-F34DFD5BD46C}" type="presParOf" srcId="{1BF6135F-1902-4CF1-BD01-EF9E09DD6351}" destId="{849017F3-A040-4C29-9BA5-BFA86601D9B9}" srcOrd="1" destOrd="0" presId="urn:microsoft.com/office/officeart/2009/3/layout/StepUpProcess"/>
    <dgm:cxn modelId="{FA6D6594-A1DC-4740-85CE-D5F7A3BE41F9}" type="presParOf" srcId="{1BF6135F-1902-4CF1-BD01-EF9E09DD6351}" destId="{6378C16E-2844-442D-80D7-D458203C13AC}" srcOrd="2" destOrd="0" presId="urn:microsoft.com/office/officeart/2009/3/layout/StepUpProcess"/>
    <dgm:cxn modelId="{4BFBAD34-8151-4D05-BCBC-3E064BAA581C}" type="presParOf" srcId="{ED200C67-9F10-4BDC-833E-884B722B29C4}" destId="{A9DD4A5E-4C0F-4422-8588-BFBC127562BB}" srcOrd="7" destOrd="0" presId="urn:microsoft.com/office/officeart/2009/3/layout/StepUpProcess"/>
    <dgm:cxn modelId="{0AADE65E-18E3-49AC-9529-BD58BCD890CC}" type="presParOf" srcId="{A9DD4A5E-4C0F-4422-8588-BFBC127562BB}" destId="{2386FC0F-20DC-4C32-966C-C20D30CDA775}" srcOrd="0" destOrd="0" presId="urn:microsoft.com/office/officeart/2009/3/layout/StepUpProcess"/>
    <dgm:cxn modelId="{E9DD3DCC-2EFB-420D-9AA6-0034B2E93A78}" type="presParOf" srcId="{ED200C67-9F10-4BDC-833E-884B722B29C4}" destId="{B3B2B107-A124-4A1D-B31B-6530F86740A5}" srcOrd="8" destOrd="0" presId="urn:microsoft.com/office/officeart/2009/3/layout/StepUpProcess"/>
    <dgm:cxn modelId="{849BE952-1683-49CD-AFC7-88CA5CF0D2EB}" type="presParOf" srcId="{B3B2B107-A124-4A1D-B31B-6530F86740A5}" destId="{517FF9D5-06A8-4B77-8EFD-9D15B8ECFA82}" srcOrd="0" destOrd="0" presId="urn:microsoft.com/office/officeart/2009/3/layout/StepUpProcess"/>
    <dgm:cxn modelId="{FED40EC7-B9F6-4A07-8016-267DAE611218}" type="presParOf" srcId="{B3B2B107-A124-4A1D-B31B-6530F86740A5}" destId="{2DB1AF7E-B499-4BD8-B1DD-1E2C4E8D8A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87450-AF6A-4F60-942E-F5C413FC688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4116318-560B-4E8A-9B32-CCBF6984B876}">
      <dgm:prSet phldrT="[Texte]"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Réalisation du groupe de progrès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EB2FC-9AAF-4235-A478-5BF22D351518}" type="parTrans" cxnId="{8640835B-9526-41EF-870D-6849AA7ED06E}">
      <dgm:prSet/>
      <dgm:spPr/>
      <dgm:t>
        <a:bodyPr/>
        <a:lstStyle/>
        <a:p>
          <a:endParaRPr lang="fr-BE"/>
        </a:p>
      </dgm:t>
    </dgm:pt>
    <dgm:pt modelId="{C35FA33E-A632-4F62-81BE-2C14C1379861}" type="sibTrans" cxnId="{8640835B-9526-41EF-870D-6849AA7ED06E}">
      <dgm:prSet/>
      <dgm:spPr/>
      <dgm:t>
        <a:bodyPr/>
        <a:lstStyle/>
        <a:p>
          <a:endParaRPr lang="fr-BE"/>
        </a:p>
      </dgm:t>
    </dgm:pt>
    <dgm:pt modelId="{DF8965E1-120D-48BF-A35C-CDE8A35BF6ED}">
      <dgm:prSet phldrT="[Texte]"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CODIR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C0734-0D0B-4243-9096-1E5B68D8A86F}" type="parTrans" cxnId="{0CC8C32A-0157-4AB1-9CBE-5D9A6448F81C}">
      <dgm:prSet/>
      <dgm:spPr/>
      <dgm:t>
        <a:bodyPr/>
        <a:lstStyle/>
        <a:p>
          <a:endParaRPr lang="fr-BE"/>
        </a:p>
      </dgm:t>
    </dgm:pt>
    <dgm:pt modelId="{A11FB411-732F-4407-B57B-F21D0FC9244C}" type="sibTrans" cxnId="{0CC8C32A-0157-4AB1-9CBE-5D9A6448F81C}">
      <dgm:prSet/>
      <dgm:spPr/>
      <dgm:t>
        <a:bodyPr/>
        <a:lstStyle/>
        <a:p>
          <a:endParaRPr lang="fr-BE"/>
        </a:p>
      </dgm:t>
    </dgm:pt>
    <dgm:pt modelId="{BF1C570E-777B-4C37-8AFD-0E7D8625E1D9}">
      <dgm:prSet phldrT="[Texte]"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Pilotage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466A9-73AA-478B-9621-43DC6B0EADF7}" type="parTrans" cxnId="{C3478644-5592-4765-B6D0-FC3E8254A67A}">
      <dgm:prSet/>
      <dgm:spPr/>
      <dgm:t>
        <a:bodyPr/>
        <a:lstStyle/>
        <a:p>
          <a:endParaRPr lang="fr-BE"/>
        </a:p>
      </dgm:t>
    </dgm:pt>
    <dgm:pt modelId="{E5D9E033-21ED-4013-9DDD-576D80D59235}" type="sibTrans" cxnId="{C3478644-5592-4765-B6D0-FC3E8254A67A}">
      <dgm:prSet/>
      <dgm:spPr/>
      <dgm:t>
        <a:bodyPr/>
        <a:lstStyle/>
        <a:p>
          <a:endParaRPr lang="fr-BE"/>
        </a:p>
      </dgm:t>
    </dgm:pt>
    <dgm:pt modelId="{CD1B93A9-6982-4FF6-9FBF-470926F7A765}">
      <dgm:prSet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Compte-rendu et feedback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0ECA1-4B2A-4F03-92FA-6ECD7D71C7B0}" type="parTrans" cxnId="{D4CC9234-F811-440E-A825-3F0B25A2AF81}">
      <dgm:prSet/>
      <dgm:spPr/>
      <dgm:t>
        <a:bodyPr/>
        <a:lstStyle/>
        <a:p>
          <a:endParaRPr lang="fr-BE"/>
        </a:p>
      </dgm:t>
    </dgm:pt>
    <dgm:pt modelId="{ECD58CE5-4CC8-4A1D-9ACF-51ABF4886DE5}" type="sibTrans" cxnId="{D4CC9234-F811-440E-A825-3F0B25A2AF81}">
      <dgm:prSet/>
      <dgm:spPr/>
      <dgm:t>
        <a:bodyPr/>
        <a:lstStyle/>
        <a:p>
          <a:endParaRPr lang="fr-BE"/>
        </a:p>
      </dgm:t>
    </dgm:pt>
    <dgm:pt modelId="{40156E6E-4542-492D-B89D-56E6A00E1F3D}">
      <dgm:prSet custT="1"/>
      <dgm:spPr/>
      <dgm:t>
        <a:bodyPr/>
        <a:lstStyle/>
        <a:p>
          <a:r>
            <a:rPr lang="fr-BE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Rebondir</a:t>
          </a:r>
          <a:endParaRPr lang="fr-BE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62DF7-4E50-4559-9327-70FB1A1665CA}" type="parTrans" cxnId="{51EA7031-B9BF-47C2-A3E9-CB844733823D}">
      <dgm:prSet/>
      <dgm:spPr/>
      <dgm:t>
        <a:bodyPr/>
        <a:lstStyle/>
        <a:p>
          <a:endParaRPr lang="fr-BE"/>
        </a:p>
      </dgm:t>
    </dgm:pt>
    <dgm:pt modelId="{D5C6AF4E-0120-4E69-B22B-D72994817A38}" type="sibTrans" cxnId="{51EA7031-B9BF-47C2-A3E9-CB844733823D}">
      <dgm:prSet/>
      <dgm:spPr/>
      <dgm:t>
        <a:bodyPr/>
        <a:lstStyle/>
        <a:p>
          <a:endParaRPr lang="fr-BE"/>
        </a:p>
      </dgm:t>
    </dgm:pt>
    <dgm:pt modelId="{ED200C67-9F10-4BDC-833E-884B722B29C4}" type="pres">
      <dgm:prSet presAssocID="{CD587450-AF6A-4F60-942E-F5C413FC68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7EA83BA8-F360-412B-BDC1-1F3FAD8FACFE}" type="pres">
      <dgm:prSet presAssocID="{C4116318-560B-4E8A-9B32-CCBF6984B876}" presName="composite" presStyleCnt="0"/>
      <dgm:spPr/>
    </dgm:pt>
    <dgm:pt modelId="{0D9539CE-98BC-44E9-8647-A68C1DBAE02E}" type="pres">
      <dgm:prSet presAssocID="{C4116318-560B-4E8A-9B32-CCBF6984B876}" presName="LShape" presStyleLbl="alignNode1" presStyleIdx="0" presStyleCnt="9" custLinFactNeighborX="1744" custLinFactNeighborY="-3869"/>
      <dgm:spPr/>
    </dgm:pt>
    <dgm:pt modelId="{FD5F0660-A39D-4CC7-91A7-A3095FD3E470}" type="pres">
      <dgm:prSet presAssocID="{C4116318-560B-4E8A-9B32-CCBF6984B876}" presName="ParentText" presStyleLbl="revTx" presStyleIdx="0" presStyleCnt="5" custScaleX="101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C4BE515-55FE-4899-9373-6A53D4238735}" type="pres">
      <dgm:prSet presAssocID="{C4116318-560B-4E8A-9B32-CCBF6984B876}" presName="Triangle" presStyleLbl="alignNode1" presStyleIdx="1" presStyleCnt="9"/>
      <dgm:spPr/>
    </dgm:pt>
    <dgm:pt modelId="{C93B3822-4967-441E-B473-6B5A7969E203}" type="pres">
      <dgm:prSet presAssocID="{C35FA33E-A632-4F62-81BE-2C14C1379861}" presName="sibTrans" presStyleCnt="0"/>
      <dgm:spPr/>
    </dgm:pt>
    <dgm:pt modelId="{094508AB-060E-41C1-9AE8-1BD01BF29EEF}" type="pres">
      <dgm:prSet presAssocID="{C35FA33E-A632-4F62-81BE-2C14C1379861}" presName="space" presStyleCnt="0"/>
      <dgm:spPr/>
    </dgm:pt>
    <dgm:pt modelId="{4F58E15A-9DDC-47A6-B903-7D02837E10C1}" type="pres">
      <dgm:prSet presAssocID="{CD1B93A9-6982-4FF6-9FBF-470926F7A765}" presName="composite" presStyleCnt="0"/>
      <dgm:spPr/>
    </dgm:pt>
    <dgm:pt modelId="{572F882D-3E59-4AD5-BA71-09CACE3C7C31}" type="pres">
      <dgm:prSet presAssocID="{CD1B93A9-6982-4FF6-9FBF-470926F7A765}" presName="LShape" presStyleLbl="alignNode1" presStyleIdx="2" presStyleCnt="9"/>
      <dgm:spPr/>
    </dgm:pt>
    <dgm:pt modelId="{1A525E7E-EAC4-4C64-9E68-88C62FC3368D}" type="pres">
      <dgm:prSet presAssocID="{CD1B93A9-6982-4FF6-9FBF-470926F7A76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4154F31-A077-4C18-8C59-34465C4AED63}" type="pres">
      <dgm:prSet presAssocID="{CD1B93A9-6982-4FF6-9FBF-470926F7A765}" presName="Triangle" presStyleLbl="alignNode1" presStyleIdx="3" presStyleCnt="9"/>
      <dgm:spPr/>
    </dgm:pt>
    <dgm:pt modelId="{ABA6B08C-CC2F-4330-AF9E-58A1C406FD22}" type="pres">
      <dgm:prSet presAssocID="{ECD58CE5-4CC8-4A1D-9ACF-51ABF4886DE5}" presName="sibTrans" presStyleCnt="0"/>
      <dgm:spPr/>
    </dgm:pt>
    <dgm:pt modelId="{EA980928-14EC-448B-811B-67BE6FCE79AA}" type="pres">
      <dgm:prSet presAssocID="{ECD58CE5-4CC8-4A1D-9ACF-51ABF4886DE5}" presName="space" presStyleCnt="0"/>
      <dgm:spPr/>
    </dgm:pt>
    <dgm:pt modelId="{A3820262-1CB6-4CB1-B29A-74D1B88B0610}" type="pres">
      <dgm:prSet presAssocID="{40156E6E-4542-492D-B89D-56E6A00E1F3D}" presName="composite" presStyleCnt="0"/>
      <dgm:spPr/>
    </dgm:pt>
    <dgm:pt modelId="{60EE1F87-39F2-45C5-963C-D1240CC99D80}" type="pres">
      <dgm:prSet presAssocID="{40156E6E-4542-492D-B89D-56E6A00E1F3D}" presName="LShape" presStyleLbl="alignNode1" presStyleIdx="4" presStyleCnt="9"/>
      <dgm:spPr/>
    </dgm:pt>
    <dgm:pt modelId="{ADEDF9BB-74EF-4E5E-9E96-8ADC61B8CBA9}" type="pres">
      <dgm:prSet presAssocID="{40156E6E-4542-492D-B89D-56E6A00E1F3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7CA624D-DFD7-478D-B438-2A7A0E6E4DC9}" type="pres">
      <dgm:prSet presAssocID="{40156E6E-4542-492D-B89D-56E6A00E1F3D}" presName="Triangle" presStyleLbl="alignNode1" presStyleIdx="5" presStyleCnt="9"/>
      <dgm:spPr/>
    </dgm:pt>
    <dgm:pt modelId="{0436B818-9C95-4D73-A027-145E3E1A81AA}" type="pres">
      <dgm:prSet presAssocID="{D5C6AF4E-0120-4E69-B22B-D72994817A38}" presName="sibTrans" presStyleCnt="0"/>
      <dgm:spPr/>
    </dgm:pt>
    <dgm:pt modelId="{C2F710DD-96DD-4C25-AF9E-F8B8CBE8B32E}" type="pres">
      <dgm:prSet presAssocID="{D5C6AF4E-0120-4E69-B22B-D72994817A38}" presName="space" presStyleCnt="0"/>
      <dgm:spPr/>
    </dgm:pt>
    <dgm:pt modelId="{1BF6135F-1902-4CF1-BD01-EF9E09DD6351}" type="pres">
      <dgm:prSet presAssocID="{DF8965E1-120D-48BF-A35C-CDE8A35BF6ED}" presName="composite" presStyleCnt="0"/>
      <dgm:spPr/>
    </dgm:pt>
    <dgm:pt modelId="{6BE7C0F8-A02B-4021-BDA3-19104B18DFEA}" type="pres">
      <dgm:prSet presAssocID="{DF8965E1-120D-48BF-A35C-CDE8A35BF6ED}" presName="LShape" presStyleLbl="alignNode1" presStyleIdx="6" presStyleCnt="9"/>
      <dgm:spPr/>
    </dgm:pt>
    <dgm:pt modelId="{849017F3-A040-4C29-9BA5-BFA86601D9B9}" type="pres">
      <dgm:prSet presAssocID="{DF8965E1-120D-48BF-A35C-CDE8A35BF6E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378C16E-2844-442D-80D7-D458203C13AC}" type="pres">
      <dgm:prSet presAssocID="{DF8965E1-120D-48BF-A35C-CDE8A35BF6ED}" presName="Triangle" presStyleLbl="alignNode1" presStyleIdx="7" presStyleCnt="9"/>
      <dgm:spPr/>
    </dgm:pt>
    <dgm:pt modelId="{A9DD4A5E-4C0F-4422-8588-BFBC127562BB}" type="pres">
      <dgm:prSet presAssocID="{A11FB411-732F-4407-B57B-F21D0FC9244C}" presName="sibTrans" presStyleCnt="0"/>
      <dgm:spPr/>
    </dgm:pt>
    <dgm:pt modelId="{2386FC0F-20DC-4C32-966C-C20D30CDA775}" type="pres">
      <dgm:prSet presAssocID="{A11FB411-732F-4407-B57B-F21D0FC9244C}" presName="space" presStyleCnt="0"/>
      <dgm:spPr/>
    </dgm:pt>
    <dgm:pt modelId="{B3B2B107-A124-4A1D-B31B-6530F86740A5}" type="pres">
      <dgm:prSet presAssocID="{BF1C570E-777B-4C37-8AFD-0E7D8625E1D9}" presName="composite" presStyleCnt="0"/>
      <dgm:spPr/>
    </dgm:pt>
    <dgm:pt modelId="{517FF9D5-06A8-4B77-8EFD-9D15B8ECFA82}" type="pres">
      <dgm:prSet presAssocID="{BF1C570E-777B-4C37-8AFD-0E7D8625E1D9}" presName="LShape" presStyleLbl="alignNode1" presStyleIdx="8" presStyleCnt="9"/>
      <dgm:spPr/>
    </dgm:pt>
    <dgm:pt modelId="{2DB1AF7E-B499-4BD8-B1DD-1E2C4E8D8A95}" type="pres">
      <dgm:prSet presAssocID="{BF1C570E-777B-4C37-8AFD-0E7D8625E1D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6A4E76E-582F-4E5C-A0ED-26D944E16193}" type="presOf" srcId="{BF1C570E-777B-4C37-8AFD-0E7D8625E1D9}" destId="{2DB1AF7E-B499-4BD8-B1DD-1E2C4E8D8A95}" srcOrd="0" destOrd="0" presId="urn:microsoft.com/office/officeart/2009/3/layout/StepUpProcess"/>
    <dgm:cxn modelId="{8640835B-9526-41EF-870D-6849AA7ED06E}" srcId="{CD587450-AF6A-4F60-942E-F5C413FC688B}" destId="{C4116318-560B-4E8A-9B32-CCBF6984B876}" srcOrd="0" destOrd="0" parTransId="{C18EB2FC-9AAF-4235-A478-5BF22D351518}" sibTransId="{C35FA33E-A632-4F62-81BE-2C14C1379861}"/>
    <dgm:cxn modelId="{F6CF362F-63DA-4A15-8FA6-37E88E458A61}" type="presOf" srcId="{C4116318-560B-4E8A-9B32-CCBF6984B876}" destId="{FD5F0660-A39D-4CC7-91A7-A3095FD3E470}" srcOrd="0" destOrd="0" presId="urn:microsoft.com/office/officeart/2009/3/layout/StepUpProcess"/>
    <dgm:cxn modelId="{3082C27F-EA16-49BA-AB98-E7965F92EAE3}" type="presOf" srcId="{CD1B93A9-6982-4FF6-9FBF-470926F7A765}" destId="{1A525E7E-EAC4-4C64-9E68-88C62FC3368D}" srcOrd="0" destOrd="0" presId="urn:microsoft.com/office/officeart/2009/3/layout/StepUpProcess"/>
    <dgm:cxn modelId="{6F1F39C7-3204-4E7C-9B79-0B8E862B13B9}" type="presOf" srcId="{CD587450-AF6A-4F60-942E-F5C413FC688B}" destId="{ED200C67-9F10-4BDC-833E-884B722B29C4}" srcOrd="0" destOrd="0" presId="urn:microsoft.com/office/officeart/2009/3/layout/StepUpProcess"/>
    <dgm:cxn modelId="{0CC8C32A-0157-4AB1-9CBE-5D9A6448F81C}" srcId="{CD587450-AF6A-4F60-942E-F5C413FC688B}" destId="{DF8965E1-120D-48BF-A35C-CDE8A35BF6ED}" srcOrd="3" destOrd="0" parTransId="{3E4C0734-0D0B-4243-9096-1E5B68D8A86F}" sibTransId="{A11FB411-732F-4407-B57B-F21D0FC9244C}"/>
    <dgm:cxn modelId="{38A76F44-C6C7-4834-9B46-ABFC47E399F1}" type="presOf" srcId="{40156E6E-4542-492D-B89D-56E6A00E1F3D}" destId="{ADEDF9BB-74EF-4E5E-9E96-8ADC61B8CBA9}" srcOrd="0" destOrd="0" presId="urn:microsoft.com/office/officeart/2009/3/layout/StepUpProcess"/>
    <dgm:cxn modelId="{51EA7031-B9BF-47C2-A3E9-CB844733823D}" srcId="{CD587450-AF6A-4F60-942E-F5C413FC688B}" destId="{40156E6E-4542-492D-B89D-56E6A00E1F3D}" srcOrd="2" destOrd="0" parTransId="{25462DF7-4E50-4559-9327-70FB1A1665CA}" sibTransId="{D5C6AF4E-0120-4E69-B22B-D72994817A38}"/>
    <dgm:cxn modelId="{C3478644-5592-4765-B6D0-FC3E8254A67A}" srcId="{CD587450-AF6A-4F60-942E-F5C413FC688B}" destId="{BF1C570E-777B-4C37-8AFD-0E7D8625E1D9}" srcOrd="4" destOrd="0" parTransId="{BC3466A9-73AA-478B-9621-43DC6B0EADF7}" sibTransId="{E5D9E033-21ED-4013-9DDD-576D80D59235}"/>
    <dgm:cxn modelId="{AB95ADFB-461A-481C-B8A5-764BAF6CBE5F}" type="presOf" srcId="{DF8965E1-120D-48BF-A35C-CDE8A35BF6ED}" destId="{849017F3-A040-4C29-9BA5-BFA86601D9B9}" srcOrd="0" destOrd="0" presId="urn:microsoft.com/office/officeart/2009/3/layout/StepUpProcess"/>
    <dgm:cxn modelId="{D4CC9234-F811-440E-A825-3F0B25A2AF81}" srcId="{CD587450-AF6A-4F60-942E-F5C413FC688B}" destId="{CD1B93A9-6982-4FF6-9FBF-470926F7A765}" srcOrd="1" destOrd="0" parTransId="{FE70ECA1-4B2A-4F03-92FA-6ECD7D71C7B0}" sibTransId="{ECD58CE5-4CC8-4A1D-9ACF-51ABF4886DE5}"/>
    <dgm:cxn modelId="{1E1E6747-F81F-4C91-A02D-2008C9D6472C}" type="presParOf" srcId="{ED200C67-9F10-4BDC-833E-884B722B29C4}" destId="{7EA83BA8-F360-412B-BDC1-1F3FAD8FACFE}" srcOrd="0" destOrd="0" presId="urn:microsoft.com/office/officeart/2009/3/layout/StepUpProcess"/>
    <dgm:cxn modelId="{5DBB5059-9B42-4F2A-A39D-C74464D56417}" type="presParOf" srcId="{7EA83BA8-F360-412B-BDC1-1F3FAD8FACFE}" destId="{0D9539CE-98BC-44E9-8647-A68C1DBAE02E}" srcOrd="0" destOrd="0" presId="urn:microsoft.com/office/officeart/2009/3/layout/StepUpProcess"/>
    <dgm:cxn modelId="{E9F4E9BF-1704-4DD3-9906-199CDAAE185E}" type="presParOf" srcId="{7EA83BA8-F360-412B-BDC1-1F3FAD8FACFE}" destId="{FD5F0660-A39D-4CC7-91A7-A3095FD3E470}" srcOrd="1" destOrd="0" presId="urn:microsoft.com/office/officeart/2009/3/layout/StepUpProcess"/>
    <dgm:cxn modelId="{436F96D0-450C-44C5-A974-0EB865F6C700}" type="presParOf" srcId="{7EA83BA8-F360-412B-BDC1-1F3FAD8FACFE}" destId="{8C4BE515-55FE-4899-9373-6A53D4238735}" srcOrd="2" destOrd="0" presId="urn:microsoft.com/office/officeart/2009/3/layout/StepUpProcess"/>
    <dgm:cxn modelId="{0744D5E0-ECE8-4474-AA4A-0B22A0091B41}" type="presParOf" srcId="{ED200C67-9F10-4BDC-833E-884B722B29C4}" destId="{C93B3822-4967-441E-B473-6B5A7969E203}" srcOrd="1" destOrd="0" presId="urn:microsoft.com/office/officeart/2009/3/layout/StepUpProcess"/>
    <dgm:cxn modelId="{D48E4320-B7B3-4BCB-82B6-6F34B5A8FE21}" type="presParOf" srcId="{C93B3822-4967-441E-B473-6B5A7969E203}" destId="{094508AB-060E-41C1-9AE8-1BD01BF29EEF}" srcOrd="0" destOrd="0" presId="urn:microsoft.com/office/officeart/2009/3/layout/StepUpProcess"/>
    <dgm:cxn modelId="{64D10CA0-0471-4EB7-B702-6A19E04D7E3E}" type="presParOf" srcId="{ED200C67-9F10-4BDC-833E-884B722B29C4}" destId="{4F58E15A-9DDC-47A6-B903-7D02837E10C1}" srcOrd="2" destOrd="0" presId="urn:microsoft.com/office/officeart/2009/3/layout/StepUpProcess"/>
    <dgm:cxn modelId="{41191C30-B2A1-4373-BC7C-FFA9B1A551A1}" type="presParOf" srcId="{4F58E15A-9DDC-47A6-B903-7D02837E10C1}" destId="{572F882D-3E59-4AD5-BA71-09CACE3C7C31}" srcOrd="0" destOrd="0" presId="urn:microsoft.com/office/officeart/2009/3/layout/StepUpProcess"/>
    <dgm:cxn modelId="{8BB8FD1B-5821-412A-9523-0BC1C5EE16E5}" type="presParOf" srcId="{4F58E15A-9DDC-47A6-B903-7D02837E10C1}" destId="{1A525E7E-EAC4-4C64-9E68-88C62FC3368D}" srcOrd="1" destOrd="0" presId="urn:microsoft.com/office/officeart/2009/3/layout/StepUpProcess"/>
    <dgm:cxn modelId="{9C3364E2-405E-4717-BF25-880B4E3AD3EF}" type="presParOf" srcId="{4F58E15A-9DDC-47A6-B903-7D02837E10C1}" destId="{54154F31-A077-4C18-8C59-34465C4AED63}" srcOrd="2" destOrd="0" presId="urn:microsoft.com/office/officeart/2009/3/layout/StepUpProcess"/>
    <dgm:cxn modelId="{7C008BC7-817B-4381-8649-390B0F2212A6}" type="presParOf" srcId="{ED200C67-9F10-4BDC-833E-884B722B29C4}" destId="{ABA6B08C-CC2F-4330-AF9E-58A1C406FD22}" srcOrd="3" destOrd="0" presId="urn:microsoft.com/office/officeart/2009/3/layout/StepUpProcess"/>
    <dgm:cxn modelId="{16C0BFF4-EB82-4374-9943-C1769982B290}" type="presParOf" srcId="{ABA6B08C-CC2F-4330-AF9E-58A1C406FD22}" destId="{EA980928-14EC-448B-811B-67BE6FCE79AA}" srcOrd="0" destOrd="0" presId="urn:microsoft.com/office/officeart/2009/3/layout/StepUpProcess"/>
    <dgm:cxn modelId="{47F9384B-F256-4FCE-8F96-6A95B305D0A4}" type="presParOf" srcId="{ED200C67-9F10-4BDC-833E-884B722B29C4}" destId="{A3820262-1CB6-4CB1-B29A-74D1B88B0610}" srcOrd="4" destOrd="0" presId="urn:microsoft.com/office/officeart/2009/3/layout/StepUpProcess"/>
    <dgm:cxn modelId="{3C0E6929-CCE3-4E86-A2A2-F837C2A5B22F}" type="presParOf" srcId="{A3820262-1CB6-4CB1-B29A-74D1B88B0610}" destId="{60EE1F87-39F2-45C5-963C-D1240CC99D80}" srcOrd="0" destOrd="0" presId="urn:microsoft.com/office/officeart/2009/3/layout/StepUpProcess"/>
    <dgm:cxn modelId="{800D03DF-2CE0-45B2-A969-87D213B41618}" type="presParOf" srcId="{A3820262-1CB6-4CB1-B29A-74D1B88B0610}" destId="{ADEDF9BB-74EF-4E5E-9E96-8ADC61B8CBA9}" srcOrd="1" destOrd="0" presId="urn:microsoft.com/office/officeart/2009/3/layout/StepUpProcess"/>
    <dgm:cxn modelId="{F6620D4D-F0FB-4809-9C2C-683513E4040B}" type="presParOf" srcId="{A3820262-1CB6-4CB1-B29A-74D1B88B0610}" destId="{47CA624D-DFD7-478D-B438-2A7A0E6E4DC9}" srcOrd="2" destOrd="0" presId="urn:microsoft.com/office/officeart/2009/3/layout/StepUpProcess"/>
    <dgm:cxn modelId="{B10E2996-0C19-46DC-840C-B625DC699551}" type="presParOf" srcId="{ED200C67-9F10-4BDC-833E-884B722B29C4}" destId="{0436B818-9C95-4D73-A027-145E3E1A81AA}" srcOrd="5" destOrd="0" presId="urn:microsoft.com/office/officeart/2009/3/layout/StepUpProcess"/>
    <dgm:cxn modelId="{2EE38D36-5745-4DB7-A3FB-0D67EE9F2F70}" type="presParOf" srcId="{0436B818-9C95-4D73-A027-145E3E1A81AA}" destId="{C2F710DD-96DD-4C25-AF9E-F8B8CBE8B32E}" srcOrd="0" destOrd="0" presId="urn:microsoft.com/office/officeart/2009/3/layout/StepUpProcess"/>
    <dgm:cxn modelId="{9661C829-6970-4B00-9DF4-9DF38D06EC25}" type="presParOf" srcId="{ED200C67-9F10-4BDC-833E-884B722B29C4}" destId="{1BF6135F-1902-4CF1-BD01-EF9E09DD6351}" srcOrd="6" destOrd="0" presId="urn:microsoft.com/office/officeart/2009/3/layout/StepUpProcess"/>
    <dgm:cxn modelId="{5AA462AD-496F-4F9C-9EDF-8BAFD9350FF7}" type="presParOf" srcId="{1BF6135F-1902-4CF1-BD01-EF9E09DD6351}" destId="{6BE7C0F8-A02B-4021-BDA3-19104B18DFEA}" srcOrd="0" destOrd="0" presId="urn:microsoft.com/office/officeart/2009/3/layout/StepUpProcess"/>
    <dgm:cxn modelId="{FF0F5541-3389-46CA-96CE-861E79029904}" type="presParOf" srcId="{1BF6135F-1902-4CF1-BD01-EF9E09DD6351}" destId="{849017F3-A040-4C29-9BA5-BFA86601D9B9}" srcOrd="1" destOrd="0" presId="urn:microsoft.com/office/officeart/2009/3/layout/StepUpProcess"/>
    <dgm:cxn modelId="{188E60D4-F0E8-4F68-8D59-CC25262EA26F}" type="presParOf" srcId="{1BF6135F-1902-4CF1-BD01-EF9E09DD6351}" destId="{6378C16E-2844-442D-80D7-D458203C13AC}" srcOrd="2" destOrd="0" presId="urn:microsoft.com/office/officeart/2009/3/layout/StepUpProcess"/>
    <dgm:cxn modelId="{5EE620EA-CF6E-4072-9C27-1DCBB9A23C85}" type="presParOf" srcId="{ED200C67-9F10-4BDC-833E-884B722B29C4}" destId="{A9DD4A5E-4C0F-4422-8588-BFBC127562BB}" srcOrd="7" destOrd="0" presId="urn:microsoft.com/office/officeart/2009/3/layout/StepUpProcess"/>
    <dgm:cxn modelId="{809AB911-6695-43CB-893E-6C7ED2B974C9}" type="presParOf" srcId="{A9DD4A5E-4C0F-4422-8588-BFBC127562BB}" destId="{2386FC0F-20DC-4C32-966C-C20D30CDA775}" srcOrd="0" destOrd="0" presId="urn:microsoft.com/office/officeart/2009/3/layout/StepUpProcess"/>
    <dgm:cxn modelId="{088E9320-38E6-4986-9577-C6B58F14C5A7}" type="presParOf" srcId="{ED200C67-9F10-4BDC-833E-884B722B29C4}" destId="{B3B2B107-A124-4A1D-B31B-6530F86740A5}" srcOrd="8" destOrd="0" presId="urn:microsoft.com/office/officeart/2009/3/layout/StepUpProcess"/>
    <dgm:cxn modelId="{9706736B-E454-4CDE-9BD6-AC70888E8EA8}" type="presParOf" srcId="{B3B2B107-A124-4A1D-B31B-6530F86740A5}" destId="{517FF9D5-06A8-4B77-8EFD-9D15B8ECFA82}" srcOrd="0" destOrd="0" presId="urn:microsoft.com/office/officeart/2009/3/layout/StepUpProcess"/>
    <dgm:cxn modelId="{9BABACA2-087D-460C-A9ED-F98F6679DBB7}" type="presParOf" srcId="{B3B2B107-A124-4A1D-B31B-6530F86740A5}" destId="{2DB1AF7E-B499-4BD8-B1DD-1E2C4E8D8A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58403-3A29-4952-B0F7-4BC8280DCB22}">
      <dsp:nvSpPr>
        <dsp:cNvPr id="0" name=""/>
        <dsp:cNvSpPr/>
      </dsp:nvSpPr>
      <dsp:spPr>
        <a:xfrm rot="16200000">
          <a:off x="727166" y="-727166"/>
          <a:ext cx="1859280" cy="3313612"/>
        </a:xfrm>
        <a:prstGeom prst="round1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Partager et échanger               </a:t>
          </a:r>
          <a:endParaRPr lang="fr-B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3313612" cy="1394460"/>
      </dsp:txXfrm>
    </dsp:sp>
    <dsp:sp modelId="{D5F02BB9-7024-4ADC-86BF-D8D9253CE495}">
      <dsp:nvSpPr>
        <dsp:cNvPr id="0" name=""/>
        <dsp:cNvSpPr/>
      </dsp:nvSpPr>
      <dsp:spPr>
        <a:xfrm>
          <a:off x="3313612" y="8701"/>
          <a:ext cx="3313612" cy="1859280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Résoudre des problèmes et regarder le positif                   </a:t>
          </a:r>
          <a:endParaRPr lang="fr-B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3612" y="8701"/>
        <a:ext cx="3313612" cy="1394460"/>
      </dsp:txXfrm>
    </dsp:sp>
    <dsp:sp modelId="{6A967C56-518F-45FE-A044-8404537EE4F0}">
      <dsp:nvSpPr>
        <dsp:cNvPr id="0" name=""/>
        <dsp:cNvSpPr/>
      </dsp:nvSpPr>
      <dsp:spPr>
        <a:xfrm rot="10800000">
          <a:off x="0" y="1859280"/>
          <a:ext cx="3313612" cy="1859280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 </a:t>
          </a:r>
          <a:r>
            <a:rPr lang="fr-BE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S’enrichir mutuellement                    </a:t>
          </a:r>
          <a:endParaRPr lang="fr-B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324100"/>
        <a:ext cx="3313612" cy="1394460"/>
      </dsp:txXfrm>
    </dsp:sp>
    <dsp:sp modelId="{22A9758D-BFE5-497A-A030-AEDA50B1D8FD}">
      <dsp:nvSpPr>
        <dsp:cNvPr id="0" name=""/>
        <dsp:cNvSpPr/>
      </dsp:nvSpPr>
      <dsp:spPr>
        <a:xfrm rot="5400000">
          <a:off x="4040778" y="1132114"/>
          <a:ext cx="1859280" cy="3313612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300" kern="1200" dirty="0" smtClean="0"/>
            <a:t> </a:t>
          </a:r>
          <a:r>
            <a:rPr lang="fr-BE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Renouveler l’approche</a:t>
          </a:r>
          <a:r>
            <a:rPr lang="fr-BE" sz="2000" kern="1200" dirty="0" smtClean="0">
              <a:solidFill>
                <a:schemeClr val="bg1"/>
              </a:solidFill>
            </a:rPr>
            <a:t>                    </a:t>
          </a:r>
          <a:endParaRPr lang="fr-BE" sz="2000" kern="1200" dirty="0">
            <a:solidFill>
              <a:schemeClr val="bg1"/>
            </a:solidFill>
          </a:endParaRPr>
        </a:p>
      </dsp:txBody>
      <dsp:txXfrm rot="-5400000">
        <a:off x="3313612" y="2324100"/>
        <a:ext cx="3313612" cy="1394460"/>
      </dsp:txXfrm>
    </dsp:sp>
    <dsp:sp modelId="{E18029A1-2D58-4708-A379-EBB5B14E147D}">
      <dsp:nvSpPr>
        <dsp:cNvPr id="0" name=""/>
        <dsp:cNvSpPr/>
      </dsp:nvSpPr>
      <dsp:spPr>
        <a:xfrm>
          <a:off x="2072637" y="1089793"/>
          <a:ext cx="2481948" cy="15389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6400" kern="1200" dirty="0" smtClean="0"/>
            <a:t>                                 </a:t>
          </a:r>
          <a:endParaRPr lang="fr-BE" sz="6400" kern="1200" dirty="0"/>
        </a:p>
      </dsp:txBody>
      <dsp:txXfrm>
        <a:off x="2147763" y="1164919"/>
        <a:ext cx="2331696" cy="138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B8E7-203E-4F50-A7FC-15B66370AD7A}">
      <dsp:nvSpPr>
        <dsp:cNvPr id="0" name=""/>
        <dsp:cNvSpPr/>
      </dsp:nvSpPr>
      <dsp:spPr>
        <a:xfrm>
          <a:off x="1126900" y="194889"/>
          <a:ext cx="3867798" cy="134323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EA461-4FA7-4F46-B8F6-0BF6F5B9D200}">
      <dsp:nvSpPr>
        <dsp:cNvPr id="0" name=""/>
        <dsp:cNvSpPr/>
      </dsp:nvSpPr>
      <dsp:spPr>
        <a:xfrm>
          <a:off x="1799672" y="3691004"/>
          <a:ext cx="749573" cy="47972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E411F-926B-4121-BFC4-8EC8F33A7363}">
      <dsp:nvSpPr>
        <dsp:cNvPr id="0" name=""/>
        <dsp:cNvSpPr/>
      </dsp:nvSpPr>
      <dsp:spPr>
        <a:xfrm>
          <a:off x="1267820" y="3867798"/>
          <a:ext cx="3597951" cy="89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3100" kern="1200"/>
        </a:p>
      </dsp:txBody>
      <dsp:txXfrm>
        <a:off x="1267820" y="3867798"/>
        <a:ext cx="3597951" cy="899487"/>
      </dsp:txXfrm>
    </dsp:sp>
    <dsp:sp modelId="{939C8BA0-27FE-42CE-BF56-5BA257021CCB}">
      <dsp:nvSpPr>
        <dsp:cNvPr id="0" name=""/>
        <dsp:cNvSpPr/>
      </dsp:nvSpPr>
      <dsp:spPr>
        <a:xfrm>
          <a:off x="1033860" y="1293473"/>
          <a:ext cx="2472791" cy="235547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4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VOUS</a:t>
          </a:r>
          <a:endParaRPr lang="fr-BE" sz="4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5992" y="1638424"/>
        <a:ext cx="1748527" cy="1665573"/>
      </dsp:txXfrm>
    </dsp:sp>
    <dsp:sp modelId="{3B0865DE-420A-45E1-9DCF-4ABC1D738C0E}">
      <dsp:nvSpPr>
        <dsp:cNvPr id="0" name=""/>
        <dsp:cNvSpPr/>
      </dsp:nvSpPr>
      <dsp:spPr>
        <a:xfrm>
          <a:off x="1277254" y="265294"/>
          <a:ext cx="1827237" cy="154246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Animateurs</a:t>
          </a:r>
          <a:endParaRPr lang="fr-B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4847" y="491183"/>
        <a:ext cx="1292051" cy="1090690"/>
      </dsp:txXfrm>
    </dsp:sp>
    <dsp:sp modelId="{390F501A-8986-477C-909E-85EBDD34E977}">
      <dsp:nvSpPr>
        <dsp:cNvPr id="0" name=""/>
        <dsp:cNvSpPr/>
      </dsp:nvSpPr>
      <dsp:spPr>
        <a:xfrm>
          <a:off x="2930869" y="396328"/>
          <a:ext cx="2021405" cy="839127"/>
        </a:xfrm>
        <a:prstGeom prst="ellipse">
          <a:avLst/>
        </a:prstGeom>
        <a:solidFill>
          <a:srgbClr val="D8BE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Coordinateur</a:t>
          </a:r>
          <a:endParaRPr lang="fr-B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6897" y="519215"/>
        <a:ext cx="1429349" cy="593353"/>
      </dsp:txXfrm>
    </dsp:sp>
    <dsp:sp modelId="{0968B3B4-EAA2-453C-B4F5-1977312C0FC2}">
      <dsp:nvSpPr>
        <dsp:cNvPr id="0" name=""/>
        <dsp:cNvSpPr/>
      </dsp:nvSpPr>
      <dsp:spPr>
        <a:xfrm>
          <a:off x="10641" y="344064"/>
          <a:ext cx="4197610" cy="33580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5ADAF-F212-49F7-A334-1F2AADF35855}">
      <dsp:nvSpPr>
        <dsp:cNvPr id="0" name=""/>
        <dsp:cNvSpPr/>
      </dsp:nvSpPr>
      <dsp:spPr>
        <a:xfrm>
          <a:off x="4174" y="0"/>
          <a:ext cx="2510935" cy="209748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800" kern="1200" dirty="0"/>
        </a:p>
      </dsp:txBody>
      <dsp:txXfrm rot="16200000">
        <a:off x="-604700" y="608874"/>
        <a:ext cx="1719936" cy="502187"/>
      </dsp:txXfrm>
    </dsp:sp>
    <dsp:sp modelId="{E8D3FD5E-F5B0-432E-B4E2-B83292F7F9CE}">
      <dsp:nvSpPr>
        <dsp:cNvPr id="0" name=""/>
        <dsp:cNvSpPr/>
      </dsp:nvSpPr>
      <dsp:spPr>
        <a:xfrm>
          <a:off x="2579565" y="0"/>
          <a:ext cx="2510935" cy="209748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               </a:t>
          </a:r>
          <a:endParaRPr lang="fr-BE" sz="2800" kern="1200" dirty="0"/>
        </a:p>
      </dsp:txBody>
      <dsp:txXfrm rot="16200000">
        <a:off x="1970691" y="608874"/>
        <a:ext cx="1719936" cy="502187"/>
      </dsp:txXfrm>
    </dsp:sp>
    <dsp:sp modelId="{923CC30B-23E9-42EC-BE19-6C33098695EF}">
      <dsp:nvSpPr>
        <dsp:cNvPr id="0" name=""/>
        <dsp:cNvSpPr/>
      </dsp:nvSpPr>
      <dsp:spPr>
        <a:xfrm rot="5400000">
          <a:off x="2461415" y="1609882"/>
          <a:ext cx="308263" cy="3766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4DEA7-49F6-4C94-A534-071A30C6A6DE}">
      <dsp:nvSpPr>
        <dsp:cNvPr id="0" name=""/>
        <dsp:cNvSpPr/>
      </dsp:nvSpPr>
      <dsp:spPr>
        <a:xfrm>
          <a:off x="3081752" y="0"/>
          <a:ext cx="1870646" cy="20974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6500" kern="1200" dirty="0" smtClean="0"/>
            <a:t>                     </a:t>
          </a:r>
          <a:endParaRPr lang="fr-BE" sz="6500" kern="1200" dirty="0"/>
        </a:p>
      </dsp:txBody>
      <dsp:txXfrm>
        <a:off x="3081752" y="0"/>
        <a:ext cx="1870646" cy="2097483"/>
      </dsp:txXfrm>
    </dsp:sp>
    <dsp:sp modelId="{FF837B88-A70E-45F6-B87D-9E4123D736E1}">
      <dsp:nvSpPr>
        <dsp:cNvPr id="0" name=""/>
        <dsp:cNvSpPr/>
      </dsp:nvSpPr>
      <dsp:spPr>
        <a:xfrm>
          <a:off x="5261194" y="0"/>
          <a:ext cx="2510935" cy="209748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800" kern="1200" dirty="0"/>
        </a:p>
      </dsp:txBody>
      <dsp:txXfrm rot="16200000">
        <a:off x="4652320" y="608874"/>
        <a:ext cx="1719936" cy="502187"/>
      </dsp:txXfrm>
    </dsp:sp>
    <dsp:sp modelId="{2FC83927-F155-4CEB-A74A-15342793AEF1}">
      <dsp:nvSpPr>
        <dsp:cNvPr id="0" name=""/>
        <dsp:cNvSpPr/>
      </dsp:nvSpPr>
      <dsp:spPr>
        <a:xfrm rot="5400000">
          <a:off x="5060233" y="1609882"/>
          <a:ext cx="308263" cy="3766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00334-BF9F-4DB2-B5E1-000DA63C8CAC}">
      <dsp:nvSpPr>
        <dsp:cNvPr id="0" name=""/>
        <dsp:cNvSpPr/>
      </dsp:nvSpPr>
      <dsp:spPr>
        <a:xfrm>
          <a:off x="7800629" y="0"/>
          <a:ext cx="2510935" cy="209748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                   </a:t>
          </a:r>
          <a:endParaRPr lang="fr-BE" sz="2800" kern="1200" dirty="0"/>
        </a:p>
      </dsp:txBody>
      <dsp:txXfrm rot="16200000">
        <a:off x="7191754" y="608874"/>
        <a:ext cx="1719936" cy="502187"/>
      </dsp:txXfrm>
    </dsp:sp>
    <dsp:sp modelId="{CC981FB2-AB9A-4AC8-BDB2-18286C1D2404}">
      <dsp:nvSpPr>
        <dsp:cNvPr id="0" name=""/>
        <dsp:cNvSpPr/>
      </dsp:nvSpPr>
      <dsp:spPr>
        <a:xfrm rot="5400000">
          <a:off x="7659052" y="1609882"/>
          <a:ext cx="308263" cy="3766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5CB2C-A000-415F-AAF6-D5FD996569DE}">
      <dsp:nvSpPr>
        <dsp:cNvPr id="0" name=""/>
        <dsp:cNvSpPr/>
      </dsp:nvSpPr>
      <dsp:spPr>
        <a:xfrm>
          <a:off x="8302816" y="0"/>
          <a:ext cx="1870646" cy="20974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6500" kern="1200" smtClean="0"/>
            <a:t>                                                    </a:t>
          </a:r>
          <a:endParaRPr lang="fr-BE" sz="6500" kern="1200" dirty="0"/>
        </a:p>
      </dsp:txBody>
      <dsp:txXfrm>
        <a:off x="8302816" y="0"/>
        <a:ext cx="1870646" cy="2097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39CE-98BC-44E9-8647-A68C1DBAE02E}">
      <dsp:nvSpPr>
        <dsp:cNvPr id="0" name=""/>
        <dsp:cNvSpPr/>
      </dsp:nvSpPr>
      <dsp:spPr>
        <a:xfrm rot="5400000">
          <a:off x="410552" y="1643702"/>
          <a:ext cx="1132854" cy="18850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0660-A39D-4CC7-91A7-A3095FD3E470}">
      <dsp:nvSpPr>
        <dsp:cNvPr id="0" name=""/>
        <dsp:cNvSpPr/>
      </dsp:nvSpPr>
      <dsp:spPr>
        <a:xfrm>
          <a:off x="188575" y="2250755"/>
          <a:ext cx="1701828" cy="149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Sélection des thèmes et des animateurs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575" y="2250755"/>
        <a:ext cx="1701828" cy="1491752"/>
      </dsp:txXfrm>
    </dsp:sp>
    <dsp:sp modelId="{8C4BE515-55FE-4899-9373-6A53D4238735}">
      <dsp:nvSpPr>
        <dsp:cNvPr id="0" name=""/>
        <dsp:cNvSpPr/>
      </dsp:nvSpPr>
      <dsp:spPr>
        <a:xfrm>
          <a:off x="1569304" y="1548753"/>
          <a:ext cx="321099" cy="321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F882D-3E59-4AD5-BA71-09CACE3C7C31}">
      <dsp:nvSpPr>
        <dsp:cNvPr id="0" name=""/>
        <dsp:cNvSpPr/>
      </dsp:nvSpPr>
      <dsp:spPr>
        <a:xfrm rot="5400000">
          <a:off x="2461047" y="1172000"/>
          <a:ext cx="1132854" cy="18850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25E7E-EAC4-4C64-9E68-88C62FC3368D}">
      <dsp:nvSpPr>
        <dsp:cNvPr id="0" name=""/>
        <dsp:cNvSpPr/>
      </dsp:nvSpPr>
      <dsp:spPr>
        <a:xfrm>
          <a:off x="2283459" y="1735222"/>
          <a:ext cx="1678803" cy="149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Formation des animateurs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3459" y="1735222"/>
        <a:ext cx="1678803" cy="1491752"/>
      </dsp:txXfrm>
    </dsp:sp>
    <dsp:sp modelId="{54154F31-A077-4C18-8C59-34465C4AED63}">
      <dsp:nvSpPr>
        <dsp:cNvPr id="0" name=""/>
        <dsp:cNvSpPr/>
      </dsp:nvSpPr>
      <dsp:spPr>
        <a:xfrm>
          <a:off x="3652675" y="1033221"/>
          <a:ext cx="321099" cy="321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E1F87-39F2-45C5-963C-D1240CC99D80}">
      <dsp:nvSpPr>
        <dsp:cNvPr id="0" name=""/>
        <dsp:cNvSpPr/>
      </dsp:nvSpPr>
      <dsp:spPr>
        <a:xfrm rot="5400000">
          <a:off x="4544418" y="656468"/>
          <a:ext cx="1132854" cy="18850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DF9BB-74EF-4E5E-9E96-8ADC61B8CBA9}">
      <dsp:nvSpPr>
        <dsp:cNvPr id="0" name=""/>
        <dsp:cNvSpPr/>
      </dsp:nvSpPr>
      <dsp:spPr>
        <a:xfrm>
          <a:off x="4355317" y="1219690"/>
          <a:ext cx="1701828" cy="149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Co-construction du déroulement d’atelier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5317" y="1219690"/>
        <a:ext cx="1701828" cy="1491752"/>
      </dsp:txXfrm>
    </dsp:sp>
    <dsp:sp modelId="{47CA624D-DFD7-478D-B438-2A7A0E6E4DC9}">
      <dsp:nvSpPr>
        <dsp:cNvPr id="0" name=""/>
        <dsp:cNvSpPr/>
      </dsp:nvSpPr>
      <dsp:spPr>
        <a:xfrm>
          <a:off x="5736046" y="517689"/>
          <a:ext cx="321099" cy="321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C0F8-A02B-4021-BDA3-19104B18DFEA}">
      <dsp:nvSpPr>
        <dsp:cNvPr id="0" name=""/>
        <dsp:cNvSpPr/>
      </dsp:nvSpPr>
      <dsp:spPr>
        <a:xfrm rot="5400000">
          <a:off x="6627789" y="140936"/>
          <a:ext cx="1132854" cy="18850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017F3-A040-4C29-9BA5-BFA86601D9B9}">
      <dsp:nvSpPr>
        <dsp:cNvPr id="0" name=""/>
        <dsp:cNvSpPr/>
      </dsp:nvSpPr>
      <dsp:spPr>
        <a:xfrm>
          <a:off x="6438688" y="704158"/>
          <a:ext cx="1701828" cy="149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Inscription au groupe de progrès + boîte à idées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8688" y="704158"/>
        <a:ext cx="1701828" cy="1491752"/>
      </dsp:txXfrm>
    </dsp:sp>
    <dsp:sp modelId="{6378C16E-2844-442D-80D7-D458203C13AC}">
      <dsp:nvSpPr>
        <dsp:cNvPr id="0" name=""/>
        <dsp:cNvSpPr/>
      </dsp:nvSpPr>
      <dsp:spPr>
        <a:xfrm>
          <a:off x="7819417" y="2157"/>
          <a:ext cx="321099" cy="321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FF9D5-06A8-4B77-8EFD-9D15B8ECFA82}">
      <dsp:nvSpPr>
        <dsp:cNvPr id="0" name=""/>
        <dsp:cNvSpPr/>
      </dsp:nvSpPr>
      <dsp:spPr>
        <a:xfrm rot="5400000">
          <a:off x="8711160" y="-374595"/>
          <a:ext cx="1132854" cy="18850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1AF7E-B499-4BD8-B1DD-1E2C4E8D8A95}">
      <dsp:nvSpPr>
        <dsp:cNvPr id="0" name=""/>
        <dsp:cNvSpPr/>
      </dsp:nvSpPr>
      <dsp:spPr>
        <a:xfrm>
          <a:off x="8522059" y="188626"/>
          <a:ext cx="1701828" cy="149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</a:rPr>
            <a:t>Composition des groupes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8522059" y="188626"/>
        <a:ext cx="1701828" cy="1491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39CE-98BC-44E9-8647-A68C1DBAE02E}">
      <dsp:nvSpPr>
        <dsp:cNvPr id="0" name=""/>
        <dsp:cNvSpPr/>
      </dsp:nvSpPr>
      <dsp:spPr>
        <a:xfrm rot="5400000">
          <a:off x="1256785" y="1504336"/>
          <a:ext cx="1036802" cy="172521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0660-A39D-4CC7-91A7-A3095FD3E470}">
      <dsp:nvSpPr>
        <dsp:cNvPr id="0" name=""/>
        <dsp:cNvSpPr/>
      </dsp:nvSpPr>
      <dsp:spPr>
        <a:xfrm>
          <a:off x="1042672" y="2059918"/>
          <a:ext cx="1579448" cy="136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Réalisation du groupe de progrès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2672" y="2059918"/>
        <a:ext cx="1579448" cy="1365270"/>
      </dsp:txXfrm>
    </dsp:sp>
    <dsp:sp modelId="{8C4BE515-55FE-4899-9373-6A53D4238735}">
      <dsp:nvSpPr>
        <dsp:cNvPr id="0" name=""/>
        <dsp:cNvSpPr/>
      </dsp:nvSpPr>
      <dsp:spPr>
        <a:xfrm>
          <a:off x="2317289" y="1417438"/>
          <a:ext cx="293874" cy="29387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F882D-3E59-4AD5-BA71-09CACE3C7C31}">
      <dsp:nvSpPr>
        <dsp:cNvPr id="0" name=""/>
        <dsp:cNvSpPr/>
      </dsp:nvSpPr>
      <dsp:spPr>
        <a:xfrm rot="5400000">
          <a:off x="3144381" y="1072629"/>
          <a:ext cx="1036802" cy="172521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25E7E-EAC4-4C64-9E68-88C62FC3368D}">
      <dsp:nvSpPr>
        <dsp:cNvPr id="0" name=""/>
        <dsp:cNvSpPr/>
      </dsp:nvSpPr>
      <dsp:spPr>
        <a:xfrm>
          <a:off x="2971313" y="1588096"/>
          <a:ext cx="1557534" cy="136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Compte-rendu et feedback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1313" y="1588096"/>
        <a:ext cx="1557534" cy="1365270"/>
      </dsp:txXfrm>
    </dsp:sp>
    <dsp:sp modelId="{54154F31-A077-4C18-8C59-34465C4AED63}">
      <dsp:nvSpPr>
        <dsp:cNvPr id="0" name=""/>
        <dsp:cNvSpPr/>
      </dsp:nvSpPr>
      <dsp:spPr>
        <a:xfrm>
          <a:off x="4234973" y="945616"/>
          <a:ext cx="293874" cy="29387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E1F87-39F2-45C5-963C-D1240CC99D80}">
      <dsp:nvSpPr>
        <dsp:cNvPr id="0" name=""/>
        <dsp:cNvSpPr/>
      </dsp:nvSpPr>
      <dsp:spPr>
        <a:xfrm rot="5400000">
          <a:off x="5062064" y="600807"/>
          <a:ext cx="1036802" cy="172521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DF9BB-74EF-4E5E-9E96-8ADC61B8CBA9}">
      <dsp:nvSpPr>
        <dsp:cNvPr id="0" name=""/>
        <dsp:cNvSpPr/>
      </dsp:nvSpPr>
      <dsp:spPr>
        <a:xfrm>
          <a:off x="4888996" y="1116275"/>
          <a:ext cx="1557534" cy="136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Rebondir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8996" y="1116275"/>
        <a:ext cx="1557534" cy="1365270"/>
      </dsp:txXfrm>
    </dsp:sp>
    <dsp:sp modelId="{47CA624D-DFD7-478D-B438-2A7A0E6E4DC9}">
      <dsp:nvSpPr>
        <dsp:cNvPr id="0" name=""/>
        <dsp:cNvSpPr/>
      </dsp:nvSpPr>
      <dsp:spPr>
        <a:xfrm>
          <a:off x="6152656" y="473795"/>
          <a:ext cx="293874" cy="29387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C0F8-A02B-4021-BDA3-19104B18DFEA}">
      <dsp:nvSpPr>
        <dsp:cNvPr id="0" name=""/>
        <dsp:cNvSpPr/>
      </dsp:nvSpPr>
      <dsp:spPr>
        <a:xfrm rot="5400000">
          <a:off x="6979748" y="128986"/>
          <a:ext cx="1036802" cy="172521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017F3-A040-4C29-9BA5-BFA86601D9B9}">
      <dsp:nvSpPr>
        <dsp:cNvPr id="0" name=""/>
        <dsp:cNvSpPr/>
      </dsp:nvSpPr>
      <dsp:spPr>
        <a:xfrm>
          <a:off x="6806680" y="644454"/>
          <a:ext cx="1557534" cy="136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CODIR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6680" y="644454"/>
        <a:ext cx="1557534" cy="1365270"/>
      </dsp:txXfrm>
    </dsp:sp>
    <dsp:sp modelId="{6378C16E-2844-442D-80D7-D458203C13AC}">
      <dsp:nvSpPr>
        <dsp:cNvPr id="0" name=""/>
        <dsp:cNvSpPr/>
      </dsp:nvSpPr>
      <dsp:spPr>
        <a:xfrm>
          <a:off x="8070339" y="1974"/>
          <a:ext cx="293874" cy="29387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FF9D5-06A8-4B77-8EFD-9D15B8ECFA82}">
      <dsp:nvSpPr>
        <dsp:cNvPr id="0" name=""/>
        <dsp:cNvSpPr/>
      </dsp:nvSpPr>
      <dsp:spPr>
        <a:xfrm rot="5400000">
          <a:off x="8897431" y="-342834"/>
          <a:ext cx="1036802" cy="172521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1AF7E-B499-4BD8-B1DD-1E2C4E8D8A95}">
      <dsp:nvSpPr>
        <dsp:cNvPr id="0" name=""/>
        <dsp:cNvSpPr/>
      </dsp:nvSpPr>
      <dsp:spPr>
        <a:xfrm>
          <a:off x="8724363" y="172633"/>
          <a:ext cx="1557534" cy="136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Pilotage</a:t>
          </a:r>
          <a:endParaRPr lang="fr-BE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4363" y="172633"/>
        <a:ext cx="1557534" cy="136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8BA-0688-4DE9-A4B5-FBFCD0791DC5}" type="datetimeFigureOut">
              <a:rPr lang="fr-BE" smtClean="0"/>
              <a:t>12-10-22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2F39-42E9-4620-A752-B9A04003E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3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(Attention titre en GRAS et sous-titre normal – Toujours utiliser la police ARIAL) – Ecrire</a:t>
            </a:r>
            <a:r>
              <a:rPr lang="fr-B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le texte en Majuscule</a:t>
            </a:r>
            <a:endParaRPr lang="fr-B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7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147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Photo pleine</a:t>
            </a:r>
            <a:r>
              <a:rPr lang="fr-BE" baseline="0" dirty="0" smtClean="0"/>
              <a:t> page si possible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616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Toujours utiliser</a:t>
            </a:r>
            <a:r>
              <a:rPr lang="fr-BE" sz="160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police ARIAL </a:t>
            </a:r>
            <a:endParaRPr lang="fr-B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051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966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06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842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Exemple : plusieurs</a:t>
            </a:r>
            <a:r>
              <a:rPr lang="fr-BE" baseline="0" dirty="0" smtClean="0"/>
              <a:t> photos sur la même page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142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Exemple : plusieurs</a:t>
            </a:r>
            <a:r>
              <a:rPr lang="fr-BE" baseline="0" dirty="0" smtClean="0"/>
              <a:t> photos sur la même page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858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00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194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F7AA41-2C63-419C-A55A-D4E58E74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E705D14-5D71-48F7-925A-998A83DA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3304EE6-39D5-437E-9AA9-07E2C149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0F2-2285-4B64-BBAD-DEFF3C6AFF64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CF5435D-EC78-4269-8687-BF767F26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417E759-9279-498D-BCDD-4955E09C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8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FA00F9-7C7F-4F3D-B71D-2A30579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2D13E04-2050-45D6-9D01-786BDAA3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7A4114-5BCD-4DCC-B05D-10E20DD5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E39-2BD4-44FC-8533-4F14E1E47EA8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13EC621-78C1-418F-B036-F1AB781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C22A27-A23B-4BD4-B860-6D9FCAFC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1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3A31B35-8152-4069-B465-D42A059FB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0FB70F7-7499-450A-A8FC-3C1707F3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0D8D570-17F0-40B9-A0FD-7C2557FE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FB-0A89-41BC-9229-FC787D916F5A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73C3E0D-8E71-4F6E-BA36-8E06AFBF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EF0F9-352F-4BD2-A4CE-7B93F26F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34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B37D9E-2DCD-4E4D-AD41-FEB16AF9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2F3938-D86C-4171-BEB7-D7879137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42E9198-3265-42A3-BFE2-79811519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018-6450-48CE-8201-5565DCCD92D5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0A09BF2-A36E-4B11-937D-54B8557A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855E33F-5673-470C-A594-915FA023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59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941E41-7A8E-4748-8FB0-CF3045BD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548855-47D8-4E99-8D10-BD360D7A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9F95786-314C-47FB-8DFB-6FFC9829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2A07-1268-4348-AFD5-67896A6FE555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9711B90-F0C6-46D8-A0E7-14B7564F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8C5EEC-1E36-41B0-8ED4-34EE4E2F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30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ACC3597-CE3C-4DFC-807C-8722902A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4DEEB9-CD18-4E40-9E67-3FA5680A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3EEB337-FA17-430A-9746-627C28FE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7FC6629-484B-4912-B871-0BDB9C2E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A9D5-3F0B-4357-ABDA-33055FA26324}" type="datetime1">
              <a:rPr lang="fr-BE" smtClean="0"/>
              <a:t>12-10-22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7071169-9B84-4198-BC46-94C10018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FD08704-EA3E-436B-9AB0-A6DA629E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42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6D67CF-12AF-4090-A3FF-999ACFB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409EF37-6DAD-4B57-B0A2-14EBDB3A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51D579A-664F-4AAA-8907-0DA00DD1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83AE7F2-35C8-44EE-9D75-3BFE7F5FE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6618260-5AF2-4161-9939-9429107CF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0BFE0F4-5F05-4F44-A060-CD83885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898-832F-480E-A275-2D16EFF38545}" type="datetime1">
              <a:rPr lang="fr-BE" smtClean="0"/>
              <a:t>12-10-22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92365C0-AE22-478E-A05C-B61B7E03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01E8598-7EC8-44C6-ADF5-C54DAADE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AF6FFC-445F-4CB5-9C69-67F3D296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521AB1E-7839-49E9-92B1-54E2CBD3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3337-7DB1-406F-8F17-59AE5AEC36F8}" type="datetime1">
              <a:rPr lang="fr-BE" smtClean="0"/>
              <a:t>12-10-22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C74FEF9-82F9-4A7F-9702-128AD61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462F5C7-1554-4D21-ACB6-368487D1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0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24C1242-9451-4000-882F-744A490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CE4-2AD2-4BEE-8FE6-751836F03A36}" type="datetime1">
              <a:rPr lang="fr-BE" smtClean="0"/>
              <a:t>12-10-22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BBDF463-1ED2-4F61-843E-F8BD92B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6773075-ACD9-4A7B-B74E-660BBB89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D9D7CB-B76B-409C-B6AA-0D05162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70206A-1B18-4EAB-B3FC-7FEBE590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478148F-3103-4DED-BF8E-87DFEFB1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809FF42-81A2-4C33-9D69-DAEF1B0E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55-C315-42D4-8E41-C91958447722}" type="datetime1">
              <a:rPr lang="fr-BE" smtClean="0"/>
              <a:t>12-10-22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8896B42-A84E-459A-B577-F109F86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A9D4C34-F1CF-4BF1-9BC0-93FE62F3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2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62D853-A214-42C5-AE2F-11614BBB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E48F75E-3ADD-42E6-929E-ABBBE097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8805D6D-C31F-495C-860C-0832C0DA6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263ED7-8EAE-4A10-8C9E-1AD648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C4EC-B800-4AC4-8B98-6699DF5163CA}" type="datetime1">
              <a:rPr lang="fr-BE" smtClean="0"/>
              <a:t>12-10-22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00E3689-383A-485B-8A68-EB530CDA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FB4F993-F363-4EE4-BEF0-569D0A4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35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5CA9915-2188-4503-8566-A1555372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67F2C9C-1D5D-47B6-B4DF-73CB1905F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AD8FF18-DD50-42AA-B863-5780138F0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F94E-E8DF-4358-A1F6-13DC7B009B98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AEAEB16-8D36-4CBE-975A-F3A5094C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195339C-C9B6-444F-984D-5642906AB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77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roupe-de-progres@charleroi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1.png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9.png"/><Relationship Id="rId4" Type="http://schemas.openxmlformats.org/officeDocument/2006/relationships/diagramData" Target="../diagrams/data5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1846" y="1926465"/>
            <a:ext cx="8517899" cy="1957393"/>
          </a:xfrm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Groupe de progrès 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846" y="3883858"/>
            <a:ext cx="9730613" cy="1337997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 rebondit sur les groupes de progrès</a:t>
            </a:r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146A1915-FA17-4B3A-9FFD-52BB9211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44887"/>
          <a:stretch/>
        </p:blipFill>
        <p:spPr>
          <a:xfrm>
            <a:off x="9435830" y="157171"/>
            <a:ext cx="2585533" cy="3825109"/>
          </a:xfrm>
          <a:prstGeom prst="rect">
            <a:avLst/>
          </a:prstGeom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939673"/>
            <a:ext cx="12192000" cy="91832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VILLE DE CHARLEROI – Coordination : </a:t>
            </a:r>
            <a:r>
              <a:rPr lang="fr-B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V.Bourgard</a:t>
            </a: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FOD - Développer l&amp;#39;intelligence collective (module de 3 jour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4" y="305474"/>
            <a:ext cx="3233599" cy="26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0" y="1690688"/>
            <a:ext cx="11049000" cy="4817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La suite ?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5" name="AutoShape 2" descr="Qu'est-ce que c'est que ce cirque ? | L'école des loisirs, Maison d'Édition  Jeune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 txBox="1">
            <a:spLocks/>
          </p:cNvSpPr>
          <p:nvPr/>
        </p:nvSpPr>
        <p:spPr>
          <a:xfrm>
            <a:off x="868170" y="1843088"/>
            <a:ext cx="11049000" cy="481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GP 2022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“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animer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atelier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d’intelligence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collective”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hèmes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et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animateurs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des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animateurs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début 2023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route des “Focus GP”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608"/>
            <a:ext cx="11049000" cy="3785419"/>
          </a:xfrm>
        </p:spPr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fr-BE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SITE WEB : DEMO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56434" y="5271187"/>
            <a:ext cx="5533619" cy="937098"/>
          </a:xfrm>
        </p:spPr>
        <p:txBody>
          <a:bodyPr/>
          <a:lstStyle/>
          <a:p>
            <a:pPr algn="l"/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: </a:t>
            </a:r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groupe-de-progres@charleroi.be</a:t>
            </a:r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03" y="699276"/>
            <a:ext cx="71437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0" y="1690688"/>
            <a:ext cx="11049000" cy="481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quoi encore… ?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concrètement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 suite…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 :</a:t>
            </a:r>
            <a:endParaRPr lang="fr-B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40357"/>
            <a:ext cx="12192000" cy="917643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0" y="1690688"/>
            <a:ext cx="11049000" cy="4817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C’est encore quoi….ce truc ?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5" name="AutoShape 2" descr="Qu'est-ce que c'est que ce cirque ? | L'école des loisirs, Maison d'Édition  Jeunesse"/>
          <p:cNvSpPr>
            <a:spLocks noChangeAspect="1" noChangeArrowheads="1"/>
          </p:cNvSpPr>
          <p:nvPr/>
        </p:nvSpPr>
        <p:spPr bwMode="auto">
          <a:xfrm>
            <a:off x="5421849" y="22006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" name="AutoShape 4" descr="Twitter-এ Emily Lefebvre: &quot;“Seul on va plus vite, ensemble on va plus loin”  cette phrase a guidé notre matinée de #formation dédiée à  l'#Intelligencecollective dans un monde #VUCA Volatile, Incertain, Complexe  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87853886"/>
              </p:ext>
            </p:extLst>
          </p:nvPr>
        </p:nvGraphicFramePr>
        <p:xfrm>
          <a:off x="2177143" y="1690688"/>
          <a:ext cx="6627224" cy="371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6" descr="Twitter-এ Emily Lefebvre: &quot;“Seul on va plus vite, ensemble on va plus loin”  cette phrase a guidé notre matinée de #formation dédiée à  l'#Intelligencecollective dans un monde #VUCA Volatile, Incertain, Complexe  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4" y="2815742"/>
            <a:ext cx="3307414" cy="14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0" y="1690688"/>
            <a:ext cx="11049000" cy="4817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C’est encore quoi….ce truc ?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5" name="AutoShape 2" descr="Qu'est-ce que c'est que ce cirque ? | L'école des loisirs, Maison d'Édition  Jeune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59086048"/>
              </p:ext>
            </p:extLst>
          </p:nvPr>
        </p:nvGraphicFramePr>
        <p:xfrm>
          <a:off x="2032000" y="1341064"/>
          <a:ext cx="6133592" cy="479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llipse 9"/>
          <p:cNvSpPr/>
          <p:nvPr/>
        </p:nvSpPr>
        <p:spPr>
          <a:xfrm>
            <a:off x="3074997" y="5511793"/>
            <a:ext cx="2350008" cy="10809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Groupes de progrès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84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0" y="1617617"/>
            <a:ext cx="11049000" cy="692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C’est encore quoi….ce truc ?</a:t>
            </a:r>
            <a:endParaRPr lang="fr-BE" sz="3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19" y="2316772"/>
            <a:ext cx="1835055" cy="1408298"/>
          </a:xfrm>
          <a:prstGeom prst="rect">
            <a:avLst/>
          </a:prstGeom>
        </p:spPr>
      </p:pic>
      <p:sp>
        <p:nvSpPr>
          <p:cNvPr id="22" name="Bulle ronde 21"/>
          <p:cNvSpPr/>
          <p:nvPr/>
        </p:nvSpPr>
        <p:spPr>
          <a:xfrm>
            <a:off x="6480724" y="2106361"/>
            <a:ext cx="1976846" cy="139600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En participant à un groupe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6" name="Bulle ronde 25"/>
          <p:cNvSpPr/>
          <p:nvPr/>
        </p:nvSpPr>
        <p:spPr>
          <a:xfrm>
            <a:off x="8852384" y="1802007"/>
            <a:ext cx="2216210" cy="164107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En alimentant la boîte à idées avant la réalisation du groupe  </a:t>
            </a:r>
            <a:endParaRPr lang="fr-BE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39480263"/>
              </p:ext>
            </p:extLst>
          </p:nvPr>
        </p:nvGraphicFramePr>
        <p:xfrm>
          <a:off x="752855" y="3725070"/>
          <a:ext cx="10315739" cy="209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36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pPr algn="l"/>
            <a:endParaRPr lang="fr-BE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5" name="Titre 3"/>
          <p:cNvSpPr>
            <a:spLocks noGrp="1"/>
          </p:cNvSpPr>
          <p:nvPr>
            <p:ph type="title"/>
          </p:nvPr>
        </p:nvSpPr>
        <p:spPr>
          <a:xfrm>
            <a:off x="276858" y="414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C’est encore quoi….ce truc ?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276858" y="8660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10 étapes clés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842688800"/>
              </p:ext>
            </p:extLst>
          </p:nvPr>
        </p:nvGraphicFramePr>
        <p:xfrm>
          <a:off x="1254034" y="2008910"/>
          <a:ext cx="10225470" cy="374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1087130" y="2583839"/>
            <a:ext cx="1754059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3481239" y="2104409"/>
            <a:ext cx="1492624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à coins arrondis 9"/>
          <p:cNvSpPr/>
          <p:nvPr/>
        </p:nvSpPr>
        <p:spPr>
          <a:xfrm>
            <a:off x="5273117" y="1650485"/>
            <a:ext cx="1645920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7458162" y="1104844"/>
            <a:ext cx="1591492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9393177" y="579358"/>
            <a:ext cx="1742804" cy="127273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1017" y="2134364"/>
            <a:ext cx="1637475" cy="12551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5119" y="1398474"/>
            <a:ext cx="1297577" cy="5790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1373" y="1695285"/>
            <a:ext cx="1373745" cy="10580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8704" y="636424"/>
            <a:ext cx="1471749" cy="10890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0527" y="2656908"/>
            <a:ext cx="1585508" cy="10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pPr algn="l"/>
            <a:endParaRPr lang="fr-BE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5" name="Titre 3"/>
          <p:cNvSpPr>
            <a:spLocks noGrp="1"/>
          </p:cNvSpPr>
          <p:nvPr>
            <p:ph type="title"/>
          </p:nvPr>
        </p:nvSpPr>
        <p:spPr>
          <a:xfrm>
            <a:off x="313920" y="166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C’est encore quoi….ce truc ?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276858" y="8660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10 étapes clés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103259845"/>
              </p:ext>
            </p:extLst>
          </p:nvPr>
        </p:nvGraphicFramePr>
        <p:xfrm>
          <a:off x="862147" y="2375314"/>
          <a:ext cx="11164389" cy="342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620551" y="2817452"/>
            <a:ext cx="1595712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à coins arrondis 9"/>
          <p:cNvSpPr/>
          <p:nvPr/>
        </p:nvSpPr>
        <p:spPr>
          <a:xfrm>
            <a:off x="3548401" y="2350918"/>
            <a:ext cx="1609936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5468086" y="1859415"/>
            <a:ext cx="1496027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7354528" y="1474171"/>
            <a:ext cx="1565983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à coins arrondis 12"/>
          <p:cNvSpPr/>
          <p:nvPr/>
        </p:nvSpPr>
        <p:spPr>
          <a:xfrm>
            <a:off x="9263333" y="988071"/>
            <a:ext cx="1603249" cy="122790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7829" y="1869118"/>
            <a:ext cx="1416540" cy="1234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8217" y="2868746"/>
            <a:ext cx="1234579" cy="10965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3709" y="1564795"/>
            <a:ext cx="1187620" cy="10466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3008" y="2450125"/>
            <a:ext cx="1340722" cy="98128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2053" y="1088669"/>
            <a:ext cx="1191684" cy="10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Et concrètement ?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5" name="AutoShape 2" descr="Qu'est-ce que c'est que ce cirque ? | L'école des loisirs, Maison d'Édition  Jeune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 txBox="1">
            <a:spLocks/>
          </p:cNvSpPr>
          <p:nvPr/>
        </p:nvSpPr>
        <p:spPr>
          <a:xfrm>
            <a:off x="868170" y="1843088"/>
            <a:ext cx="11049000" cy="481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1 “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boîte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mail nous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vie”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Réalisé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28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GP 2 “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nouveaux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collaborateurs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Réalisé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22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Et concrètement ?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5" name="AutoShape 2" descr="Qu'est-ce que c'est que ce cirque ? | L'école des loisirs, Maison d'Édition  Jeune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 txBox="1">
            <a:spLocks/>
          </p:cNvSpPr>
          <p:nvPr/>
        </p:nvSpPr>
        <p:spPr>
          <a:xfrm>
            <a:off x="779778" y="1995488"/>
            <a:ext cx="11049000" cy="346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 txBox="1">
            <a:spLocks/>
          </p:cNvSpPr>
          <p:nvPr/>
        </p:nvSpPr>
        <p:spPr>
          <a:xfrm>
            <a:off x="868170" y="1843088"/>
            <a:ext cx="11049000" cy="481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parlez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GP 1 et 2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50394338814EB8E1F3E534417314" ma:contentTypeVersion="13" ma:contentTypeDescription="Create a new document." ma:contentTypeScope="" ma:versionID="fd1111853e3e6ed61262c1ab45eda99d">
  <xsd:schema xmlns:xsd="http://www.w3.org/2001/XMLSchema" xmlns:xs="http://www.w3.org/2001/XMLSchema" xmlns:p="http://schemas.microsoft.com/office/2006/metadata/properties" xmlns:ns3="29d166a2-166d-40cd-bbec-25b7c3bd4248" targetNamespace="http://schemas.microsoft.com/office/2006/metadata/properties" ma:root="true" ma:fieldsID="4d0e59d9941baffdf9b4d9d96ac30adc" ns3:_="">
    <xsd:import namespace="29d166a2-166d-40cd-bbec-25b7c3bd42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166a2-166d-40cd-bbec-25b7c3bd424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29d166a2-166d-40cd-bbec-25b7c3bd4248" xsi:nil="true"/>
    <MigrationWizId xmlns="29d166a2-166d-40cd-bbec-25b7c3bd4248" xsi:nil="true"/>
    <MigrationWizIdSecurityGroups xmlns="29d166a2-166d-40cd-bbec-25b7c3bd4248" xsi:nil="true"/>
    <MigrationWizIdPermissions xmlns="29d166a2-166d-40cd-bbec-25b7c3bd4248" xsi:nil="true"/>
    <MigrationWizIdDocumentLibraryPermissions xmlns="29d166a2-166d-40cd-bbec-25b7c3bd42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07373B-C4EB-45FC-99BA-8EC867DF4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166a2-166d-40cd-bbec-25b7c3bd4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F794DF-1E9A-41BC-90B0-932B9F15EDED}">
  <ds:schemaRefs>
    <ds:schemaRef ds:uri="http://purl.org/dc/elements/1.1/"/>
    <ds:schemaRef ds:uri="http://schemas.microsoft.com/office/2006/metadata/properties"/>
    <ds:schemaRef ds:uri="http://purl.org/dc/terms/"/>
    <ds:schemaRef ds:uri="29d166a2-166d-40cd-bbec-25b7c3bd4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AE0433-863D-4EFF-95BB-D7A7DEE72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17044</TotalTime>
  <Words>401</Words>
  <Application>Microsoft Office PowerPoint</Application>
  <PresentationFormat>Grand écran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Groupe de progrès </vt:lpstr>
      <vt:lpstr>SOMMAIRE :</vt:lpstr>
      <vt:lpstr>1. C’est encore quoi….ce truc ?</vt:lpstr>
      <vt:lpstr>1. C’est encore quoi….ce truc ?</vt:lpstr>
      <vt:lpstr>1. C’est encore quoi….ce truc ?</vt:lpstr>
      <vt:lpstr> 1. C’est encore quoi….ce truc ? </vt:lpstr>
      <vt:lpstr> 1. C’est encore quoi….ce truc ? </vt:lpstr>
      <vt:lpstr>2. Et concrètement ?</vt:lpstr>
      <vt:lpstr>2. Et concrètement ?</vt:lpstr>
      <vt:lpstr>3. La suite ?</vt:lpstr>
      <vt:lpstr>SITE WEB : DEMO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communication</dc:title>
  <dc:creator>Martin Pepinster</dc:creator>
  <cp:lastModifiedBy>RATY Hugues</cp:lastModifiedBy>
  <cp:revision>156</cp:revision>
  <cp:lastPrinted>2022-05-17T09:51:48Z</cp:lastPrinted>
  <dcterms:created xsi:type="dcterms:W3CDTF">2020-12-03T13:36:22Z</dcterms:created>
  <dcterms:modified xsi:type="dcterms:W3CDTF">2022-10-12T08:10:56Z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0x010100C95F50394338814EB8E1F3E534417314</vt:lpwstr>
  </property>
</Properties>
</file>