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64" r:id="rId6"/>
    <p:sldId id="311" r:id="rId7"/>
    <p:sldId id="312" r:id="rId8"/>
    <p:sldId id="313" r:id="rId9"/>
    <p:sldId id="297" r:id="rId10"/>
    <p:sldId id="296" r:id="rId11"/>
    <p:sldId id="299" r:id="rId12"/>
    <p:sldId id="306" r:id="rId13"/>
    <p:sldId id="308" r:id="rId14"/>
    <p:sldId id="309" r:id="rId15"/>
    <p:sldId id="310" r:id="rId16"/>
    <p:sldId id="307" r:id="rId17"/>
    <p:sldId id="314" r:id="rId18"/>
    <p:sldId id="316" r:id="rId19"/>
    <p:sldId id="317" r:id="rId2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GRAVE Manon" initials="DM" lastIdx="3" clrIdx="0">
    <p:extLst>
      <p:ext uri="{19B8F6BF-5375-455C-9EA6-DF929625EA0E}">
        <p15:presenceInfo xmlns:p15="http://schemas.microsoft.com/office/powerpoint/2012/main" userId="S-1-5-21-115935926-602416253-808859367-201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12E21E-F523-4D0C-99DF-843698BCF828}" v="10" dt="2020-12-03T15:05:17.9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60"/>
  </p:normalViewPr>
  <p:slideViewPr>
    <p:cSldViewPr snapToGrid="0">
      <p:cViewPr varScale="1">
        <p:scale>
          <a:sx n="95" d="100"/>
          <a:sy n="95" d="100"/>
        </p:scale>
        <p:origin x="5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Pepinster" userId="f4c75a45-ef00-4da5-a265-c675e70828e2" providerId="ADAL" clId="{9812E21E-F523-4D0C-99DF-843698BCF828}"/>
    <pc:docChg chg="modSld">
      <pc:chgData name="Martin Pepinster" userId="f4c75a45-ef00-4da5-a265-c675e70828e2" providerId="ADAL" clId="{9812E21E-F523-4D0C-99DF-843698BCF828}" dt="2020-12-03T15:05:17.955" v="9"/>
      <pc:docMkLst>
        <pc:docMk/>
      </pc:docMkLst>
      <pc:sldChg chg="modAnim">
        <pc:chgData name="Martin Pepinster" userId="f4c75a45-ef00-4da5-a265-c675e70828e2" providerId="ADAL" clId="{9812E21E-F523-4D0C-99DF-843698BCF828}" dt="2020-12-03T15:04:30.279" v="3"/>
        <pc:sldMkLst>
          <pc:docMk/>
          <pc:sldMk cId="3523635820" sldId="265"/>
        </pc:sldMkLst>
      </pc:sldChg>
      <pc:sldChg chg="modAnim">
        <pc:chgData name="Martin Pepinster" userId="f4c75a45-ef00-4da5-a265-c675e70828e2" providerId="ADAL" clId="{9812E21E-F523-4D0C-99DF-843698BCF828}" dt="2020-12-03T15:05:12.284" v="7"/>
        <pc:sldMkLst>
          <pc:docMk/>
          <pc:sldMk cId="2157778674" sldId="266"/>
        </pc:sldMkLst>
      </pc:sldChg>
      <pc:sldChg chg="modAnim">
        <pc:chgData name="Martin Pepinster" userId="f4c75a45-ef00-4da5-a265-c675e70828e2" providerId="ADAL" clId="{9812E21E-F523-4D0C-99DF-843698BCF828}" dt="2020-12-03T15:05:17.955" v="9"/>
        <pc:sldMkLst>
          <pc:docMk/>
          <pc:sldMk cId="284145505" sldId="26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699FC0-71FF-44E7-AC5C-93AFE037202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ADC774FC-EE21-4B2E-AFB5-8467CC7EDC64}">
      <dgm:prSet phldrT="[Texte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BE" dirty="0" smtClean="0"/>
            <a:t>Devenir une référence du secteur public local</a:t>
          </a:r>
          <a:endParaRPr lang="fr-BE" dirty="0"/>
        </a:p>
      </dgm:t>
    </dgm:pt>
    <dgm:pt modelId="{4FE18566-455F-4829-BFB8-FF631490515F}" type="parTrans" cxnId="{7C64E343-1CEC-4AC7-A662-3FE2A60DC387}">
      <dgm:prSet/>
      <dgm:spPr/>
      <dgm:t>
        <a:bodyPr/>
        <a:lstStyle/>
        <a:p>
          <a:endParaRPr lang="fr-BE"/>
        </a:p>
      </dgm:t>
    </dgm:pt>
    <dgm:pt modelId="{C09A31AE-3A2E-45AC-95F8-9B87469068F9}" type="sibTrans" cxnId="{7C64E343-1CEC-4AC7-A662-3FE2A60DC387}">
      <dgm:prSet/>
      <dgm:spPr/>
      <dgm:t>
        <a:bodyPr/>
        <a:lstStyle/>
        <a:p>
          <a:endParaRPr lang="fr-BE"/>
        </a:p>
      </dgm:t>
    </dgm:pt>
    <dgm:pt modelId="{3ACCEA06-2049-4FE0-B062-5CC402ED14DD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BE" sz="1400" dirty="0" smtClean="0">
              <a:solidFill>
                <a:schemeClr val="tx1">
                  <a:lumMod val="50000"/>
                  <a:lumOff val="50000"/>
                </a:schemeClr>
              </a:solidFill>
            </a:rPr>
            <a:t>Satisfaction des citoyens</a:t>
          </a:r>
          <a:endParaRPr lang="fr-BE" sz="140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D8CACAB6-9164-4F05-9597-D4128FB1C306}" type="parTrans" cxnId="{F53A1A60-7A57-4EE5-8A35-7F52C7080248}">
      <dgm:prSet/>
      <dgm:spPr/>
      <dgm:t>
        <a:bodyPr/>
        <a:lstStyle/>
        <a:p>
          <a:endParaRPr lang="fr-BE"/>
        </a:p>
      </dgm:t>
    </dgm:pt>
    <dgm:pt modelId="{E8113712-5404-454B-8522-58AC764DC2CC}" type="sibTrans" cxnId="{F53A1A60-7A57-4EE5-8A35-7F52C7080248}">
      <dgm:prSet/>
      <dgm:spPr/>
      <dgm:t>
        <a:bodyPr/>
        <a:lstStyle/>
        <a:p>
          <a:endParaRPr lang="fr-BE"/>
        </a:p>
      </dgm:t>
    </dgm:pt>
    <dgm:pt modelId="{4BD6F0E6-340B-4657-A85E-3064C1629A66}">
      <dgm:prSet phldrT="[Texte]" custT="1"/>
      <dgm:spPr>
        <a:solidFill>
          <a:schemeClr val="bg1">
            <a:lumMod val="95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fr-BE" sz="1400" dirty="0" smtClean="0">
              <a:solidFill>
                <a:schemeClr val="tx1">
                  <a:lumMod val="50000"/>
                  <a:lumOff val="50000"/>
                </a:schemeClr>
              </a:solidFill>
            </a:rPr>
            <a:t>Modernisation des outils de travail</a:t>
          </a:r>
          <a:endParaRPr lang="fr-BE" sz="140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F91C49DA-480F-42C7-A57D-07573EC61759}" type="parTrans" cxnId="{60490244-D66E-4293-BB26-542D538EAF97}">
      <dgm:prSet/>
      <dgm:spPr/>
      <dgm:t>
        <a:bodyPr/>
        <a:lstStyle/>
        <a:p>
          <a:endParaRPr lang="fr-BE"/>
        </a:p>
      </dgm:t>
    </dgm:pt>
    <dgm:pt modelId="{8FCABE7D-7FEB-49E0-8E6B-87FE7D1242E2}" type="sibTrans" cxnId="{60490244-D66E-4293-BB26-542D538EAF97}">
      <dgm:prSet/>
      <dgm:spPr/>
      <dgm:t>
        <a:bodyPr/>
        <a:lstStyle/>
        <a:p>
          <a:endParaRPr lang="fr-BE"/>
        </a:p>
      </dgm:t>
    </dgm:pt>
    <dgm:pt modelId="{3F36B04F-0039-4673-AAF8-88D49C8CA158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BE" sz="1400" dirty="0" smtClean="0">
              <a:solidFill>
                <a:schemeClr val="tx1">
                  <a:lumMod val="50000"/>
                  <a:lumOff val="50000"/>
                </a:schemeClr>
              </a:solidFill>
            </a:rPr>
            <a:t>Actualisation des compétences</a:t>
          </a:r>
          <a:endParaRPr lang="fr-BE" sz="140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5B6B9049-3C25-40D1-B157-963FBB16D025}" type="parTrans" cxnId="{1A567ABC-718D-473D-B980-C9989F0C52F9}">
      <dgm:prSet/>
      <dgm:spPr/>
      <dgm:t>
        <a:bodyPr/>
        <a:lstStyle/>
        <a:p>
          <a:endParaRPr lang="fr-BE"/>
        </a:p>
      </dgm:t>
    </dgm:pt>
    <dgm:pt modelId="{E3E5CCAB-DDAC-46EE-8448-80C1BDBA0249}" type="sibTrans" cxnId="{1A567ABC-718D-473D-B980-C9989F0C52F9}">
      <dgm:prSet/>
      <dgm:spPr/>
      <dgm:t>
        <a:bodyPr/>
        <a:lstStyle/>
        <a:p>
          <a:endParaRPr lang="fr-BE"/>
        </a:p>
      </dgm:t>
    </dgm:pt>
    <dgm:pt modelId="{B8038505-DF93-4D8B-A41B-E08C43DAC9A7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BE" sz="1400" dirty="0" smtClean="0">
              <a:solidFill>
                <a:schemeClr val="tx1">
                  <a:lumMod val="50000"/>
                  <a:lumOff val="50000"/>
                </a:schemeClr>
              </a:solidFill>
            </a:rPr>
            <a:t>Développement durable</a:t>
          </a:r>
          <a:endParaRPr lang="fr-BE" sz="140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F12FCD74-03F6-407A-B173-1F52E5657541}" type="parTrans" cxnId="{31732DBB-7B3D-4A9A-A154-F4E0BD9A5DB8}">
      <dgm:prSet/>
      <dgm:spPr/>
      <dgm:t>
        <a:bodyPr/>
        <a:lstStyle/>
        <a:p>
          <a:endParaRPr lang="fr-BE"/>
        </a:p>
      </dgm:t>
    </dgm:pt>
    <dgm:pt modelId="{1422BA1A-E974-49E4-BBF1-C862FF16C145}" type="sibTrans" cxnId="{31732DBB-7B3D-4A9A-A154-F4E0BD9A5DB8}">
      <dgm:prSet/>
      <dgm:spPr/>
      <dgm:t>
        <a:bodyPr/>
        <a:lstStyle/>
        <a:p>
          <a:endParaRPr lang="fr-BE"/>
        </a:p>
      </dgm:t>
    </dgm:pt>
    <dgm:pt modelId="{3C559990-C31F-4265-891B-DEFAA7B564D5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fr-BE" sz="1400" dirty="0" smtClean="0">
              <a:solidFill>
                <a:schemeClr val="tx1">
                  <a:lumMod val="50000"/>
                  <a:lumOff val="50000"/>
                </a:schemeClr>
              </a:solidFill>
            </a:rPr>
            <a:t>Bien-être des agents</a:t>
          </a:r>
          <a:endParaRPr lang="fr-BE" sz="140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A7A2BEB7-37E1-435E-8350-03E830966013}" type="parTrans" cxnId="{EDFAB369-4ED9-4197-8B36-B351B7170019}">
      <dgm:prSet/>
      <dgm:spPr/>
      <dgm:t>
        <a:bodyPr/>
        <a:lstStyle/>
        <a:p>
          <a:endParaRPr lang="fr-BE"/>
        </a:p>
      </dgm:t>
    </dgm:pt>
    <dgm:pt modelId="{99A28C0C-3CB5-4A19-B39B-3C0F86644BF4}" type="sibTrans" cxnId="{EDFAB369-4ED9-4197-8B36-B351B7170019}">
      <dgm:prSet/>
      <dgm:spPr/>
      <dgm:t>
        <a:bodyPr/>
        <a:lstStyle/>
        <a:p>
          <a:endParaRPr lang="fr-BE"/>
        </a:p>
      </dgm:t>
    </dgm:pt>
    <dgm:pt modelId="{F6C19438-028B-4066-9515-16F7A1F8A9C8}">
      <dgm:prSet/>
      <dgm:spPr/>
      <dgm:t>
        <a:bodyPr/>
        <a:lstStyle/>
        <a:p>
          <a:endParaRPr lang="fr-BE"/>
        </a:p>
      </dgm:t>
    </dgm:pt>
    <dgm:pt modelId="{19BF16FA-0B20-4A33-BA22-28812FA3B81A}" type="parTrans" cxnId="{485C1D16-6549-463A-9C09-9D9FAAAF8C57}">
      <dgm:prSet/>
      <dgm:spPr/>
      <dgm:t>
        <a:bodyPr/>
        <a:lstStyle/>
        <a:p>
          <a:endParaRPr lang="fr-BE"/>
        </a:p>
      </dgm:t>
    </dgm:pt>
    <dgm:pt modelId="{8DB49646-41E1-4EFA-B8B8-F428552C362A}" type="sibTrans" cxnId="{485C1D16-6549-463A-9C09-9D9FAAAF8C57}">
      <dgm:prSet/>
      <dgm:spPr/>
      <dgm:t>
        <a:bodyPr/>
        <a:lstStyle/>
        <a:p>
          <a:endParaRPr lang="fr-BE"/>
        </a:p>
      </dgm:t>
    </dgm:pt>
    <dgm:pt modelId="{3D7B845C-BD0D-4A15-8B9C-34C459185E0B}" type="pres">
      <dgm:prSet presAssocID="{EE699FC0-71FF-44E7-AC5C-93AFE037202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DB28B679-7BAE-4395-A69A-1BBFD6830283}" type="pres">
      <dgm:prSet presAssocID="{ADC774FC-EE21-4B2E-AFB5-8467CC7EDC64}" presName="centerShape" presStyleLbl="node0" presStyleIdx="0" presStyleCnt="1"/>
      <dgm:spPr/>
      <dgm:t>
        <a:bodyPr/>
        <a:lstStyle/>
        <a:p>
          <a:endParaRPr lang="fr-BE"/>
        </a:p>
      </dgm:t>
    </dgm:pt>
    <dgm:pt modelId="{E3318215-293A-4BB3-B003-3511C4C7C9EB}" type="pres">
      <dgm:prSet presAssocID="{3ACCEA06-2049-4FE0-B062-5CC402ED14DD}" presName="node" presStyleLbl="node1" presStyleIdx="0" presStyleCnt="5" custScaleX="121000" custScaleY="12100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1295D3F-02DF-47D8-BDCE-370876F5EC54}" type="pres">
      <dgm:prSet presAssocID="{3ACCEA06-2049-4FE0-B062-5CC402ED14DD}" presName="dummy" presStyleCnt="0"/>
      <dgm:spPr/>
    </dgm:pt>
    <dgm:pt modelId="{17DE70EC-9A5C-4B01-93DC-B8D4619F55C9}" type="pres">
      <dgm:prSet presAssocID="{E8113712-5404-454B-8522-58AC764DC2CC}" presName="sibTrans" presStyleLbl="sibTrans2D1" presStyleIdx="0" presStyleCnt="5"/>
      <dgm:spPr/>
      <dgm:t>
        <a:bodyPr/>
        <a:lstStyle/>
        <a:p>
          <a:endParaRPr lang="fr-BE"/>
        </a:p>
      </dgm:t>
    </dgm:pt>
    <dgm:pt modelId="{6C4F29EC-C11B-4DB3-95FC-EA3FB2B39B21}" type="pres">
      <dgm:prSet presAssocID="{3C559990-C31F-4265-891B-DEFAA7B564D5}" presName="node" presStyleLbl="node1" presStyleIdx="1" presStyleCnt="5" custScaleX="121000" custScaleY="12100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96AAABE-FA76-4A9A-9103-63FCCDC7B6B5}" type="pres">
      <dgm:prSet presAssocID="{3C559990-C31F-4265-891B-DEFAA7B564D5}" presName="dummy" presStyleCnt="0"/>
      <dgm:spPr/>
    </dgm:pt>
    <dgm:pt modelId="{D2F2FF2D-7AB9-46E6-8C9C-7CEF112E757A}" type="pres">
      <dgm:prSet presAssocID="{99A28C0C-3CB5-4A19-B39B-3C0F86644BF4}" presName="sibTrans" presStyleLbl="sibTrans2D1" presStyleIdx="1" presStyleCnt="5"/>
      <dgm:spPr/>
      <dgm:t>
        <a:bodyPr/>
        <a:lstStyle/>
        <a:p>
          <a:endParaRPr lang="fr-BE"/>
        </a:p>
      </dgm:t>
    </dgm:pt>
    <dgm:pt modelId="{83E107D1-73A2-4A72-A194-7A4528E29AA3}" type="pres">
      <dgm:prSet presAssocID="{4BD6F0E6-340B-4657-A85E-3064C1629A66}" presName="node" presStyleLbl="node1" presStyleIdx="2" presStyleCnt="5" custScaleX="121000" custScaleY="12100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2AA3E1C-6721-4453-8104-B26B728F1DC6}" type="pres">
      <dgm:prSet presAssocID="{4BD6F0E6-340B-4657-A85E-3064C1629A66}" presName="dummy" presStyleCnt="0"/>
      <dgm:spPr/>
    </dgm:pt>
    <dgm:pt modelId="{049D6FC3-AA29-4DAC-A32B-EDFBB34FCE2F}" type="pres">
      <dgm:prSet presAssocID="{8FCABE7D-7FEB-49E0-8E6B-87FE7D1242E2}" presName="sibTrans" presStyleLbl="sibTrans2D1" presStyleIdx="2" presStyleCnt="5"/>
      <dgm:spPr/>
      <dgm:t>
        <a:bodyPr/>
        <a:lstStyle/>
        <a:p>
          <a:endParaRPr lang="fr-BE"/>
        </a:p>
      </dgm:t>
    </dgm:pt>
    <dgm:pt modelId="{A269D0CE-1329-4D18-AF23-E9C21B2FF201}" type="pres">
      <dgm:prSet presAssocID="{3F36B04F-0039-4673-AAF8-88D49C8CA158}" presName="node" presStyleLbl="node1" presStyleIdx="3" presStyleCnt="5" custScaleX="121000" custScaleY="12100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4B180C6-8D01-44C7-9435-163042A06154}" type="pres">
      <dgm:prSet presAssocID="{3F36B04F-0039-4673-AAF8-88D49C8CA158}" presName="dummy" presStyleCnt="0"/>
      <dgm:spPr/>
    </dgm:pt>
    <dgm:pt modelId="{20E82211-91B7-4D6C-92FC-45B35B4A4B26}" type="pres">
      <dgm:prSet presAssocID="{E3E5CCAB-DDAC-46EE-8448-80C1BDBA0249}" presName="sibTrans" presStyleLbl="sibTrans2D1" presStyleIdx="3" presStyleCnt="5"/>
      <dgm:spPr/>
      <dgm:t>
        <a:bodyPr/>
        <a:lstStyle/>
        <a:p>
          <a:endParaRPr lang="fr-BE"/>
        </a:p>
      </dgm:t>
    </dgm:pt>
    <dgm:pt modelId="{8A1F212E-76EF-41E7-B84B-596A8ED6661F}" type="pres">
      <dgm:prSet presAssocID="{B8038505-DF93-4D8B-A41B-E08C43DAC9A7}" presName="node" presStyleLbl="node1" presStyleIdx="4" presStyleCnt="5" custScaleX="121000" custScaleY="12100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C6CD21D-7190-462D-ACEB-C1FB5D7C8010}" type="pres">
      <dgm:prSet presAssocID="{B8038505-DF93-4D8B-A41B-E08C43DAC9A7}" presName="dummy" presStyleCnt="0"/>
      <dgm:spPr/>
    </dgm:pt>
    <dgm:pt modelId="{C7415031-7C61-4206-A9AF-F188DAEF903A}" type="pres">
      <dgm:prSet presAssocID="{1422BA1A-E974-49E4-BBF1-C862FF16C145}" presName="sibTrans" presStyleLbl="sibTrans2D1" presStyleIdx="4" presStyleCnt="5"/>
      <dgm:spPr/>
      <dgm:t>
        <a:bodyPr/>
        <a:lstStyle/>
        <a:p>
          <a:endParaRPr lang="fr-BE"/>
        </a:p>
      </dgm:t>
    </dgm:pt>
  </dgm:ptLst>
  <dgm:cxnLst>
    <dgm:cxn modelId="{05A95386-8DDE-4877-A396-E81A9786A92D}" type="presOf" srcId="{E8113712-5404-454B-8522-58AC764DC2CC}" destId="{17DE70EC-9A5C-4B01-93DC-B8D4619F55C9}" srcOrd="0" destOrd="0" presId="urn:microsoft.com/office/officeart/2005/8/layout/radial6"/>
    <dgm:cxn modelId="{E2E6144C-2315-465D-BB92-3E3BE4A7BCE8}" type="presOf" srcId="{8FCABE7D-7FEB-49E0-8E6B-87FE7D1242E2}" destId="{049D6FC3-AA29-4DAC-A32B-EDFBB34FCE2F}" srcOrd="0" destOrd="0" presId="urn:microsoft.com/office/officeart/2005/8/layout/radial6"/>
    <dgm:cxn modelId="{851580D5-4160-4EB1-B31C-A67353556BE9}" type="presOf" srcId="{EE699FC0-71FF-44E7-AC5C-93AFE0372023}" destId="{3D7B845C-BD0D-4A15-8B9C-34C459185E0B}" srcOrd="0" destOrd="0" presId="urn:microsoft.com/office/officeart/2005/8/layout/radial6"/>
    <dgm:cxn modelId="{7C64E343-1CEC-4AC7-A662-3FE2A60DC387}" srcId="{EE699FC0-71FF-44E7-AC5C-93AFE0372023}" destId="{ADC774FC-EE21-4B2E-AFB5-8467CC7EDC64}" srcOrd="0" destOrd="0" parTransId="{4FE18566-455F-4829-BFB8-FF631490515F}" sibTransId="{C09A31AE-3A2E-45AC-95F8-9B87469068F9}"/>
    <dgm:cxn modelId="{96CF06B4-7B9D-4FB1-848B-849613B7485C}" type="presOf" srcId="{1422BA1A-E974-49E4-BBF1-C862FF16C145}" destId="{C7415031-7C61-4206-A9AF-F188DAEF903A}" srcOrd="0" destOrd="0" presId="urn:microsoft.com/office/officeart/2005/8/layout/radial6"/>
    <dgm:cxn modelId="{EDFAB369-4ED9-4197-8B36-B351B7170019}" srcId="{ADC774FC-EE21-4B2E-AFB5-8467CC7EDC64}" destId="{3C559990-C31F-4265-891B-DEFAA7B564D5}" srcOrd="1" destOrd="0" parTransId="{A7A2BEB7-37E1-435E-8350-03E830966013}" sibTransId="{99A28C0C-3CB5-4A19-B39B-3C0F86644BF4}"/>
    <dgm:cxn modelId="{485C1D16-6549-463A-9C09-9D9FAAAF8C57}" srcId="{EE699FC0-71FF-44E7-AC5C-93AFE0372023}" destId="{F6C19438-028B-4066-9515-16F7A1F8A9C8}" srcOrd="1" destOrd="0" parTransId="{19BF16FA-0B20-4A33-BA22-28812FA3B81A}" sibTransId="{8DB49646-41E1-4EFA-B8B8-F428552C362A}"/>
    <dgm:cxn modelId="{6675288E-D8D1-4E03-8C72-1D7DF06A88A5}" type="presOf" srcId="{99A28C0C-3CB5-4A19-B39B-3C0F86644BF4}" destId="{D2F2FF2D-7AB9-46E6-8C9C-7CEF112E757A}" srcOrd="0" destOrd="0" presId="urn:microsoft.com/office/officeart/2005/8/layout/radial6"/>
    <dgm:cxn modelId="{50AC6E65-9DD0-4858-81E0-2971BED70918}" type="presOf" srcId="{ADC774FC-EE21-4B2E-AFB5-8467CC7EDC64}" destId="{DB28B679-7BAE-4395-A69A-1BBFD6830283}" srcOrd="0" destOrd="0" presId="urn:microsoft.com/office/officeart/2005/8/layout/radial6"/>
    <dgm:cxn modelId="{60490244-D66E-4293-BB26-542D538EAF97}" srcId="{ADC774FC-EE21-4B2E-AFB5-8467CC7EDC64}" destId="{4BD6F0E6-340B-4657-A85E-3064C1629A66}" srcOrd="2" destOrd="0" parTransId="{F91C49DA-480F-42C7-A57D-07573EC61759}" sibTransId="{8FCABE7D-7FEB-49E0-8E6B-87FE7D1242E2}"/>
    <dgm:cxn modelId="{25CA2693-17ED-4BF3-93A9-CEA7CC56F6FA}" type="presOf" srcId="{3F36B04F-0039-4673-AAF8-88D49C8CA158}" destId="{A269D0CE-1329-4D18-AF23-E9C21B2FF201}" srcOrd="0" destOrd="0" presId="urn:microsoft.com/office/officeart/2005/8/layout/radial6"/>
    <dgm:cxn modelId="{23573265-7D11-4BF6-B5EB-786A6D60FCB7}" type="presOf" srcId="{3C559990-C31F-4265-891B-DEFAA7B564D5}" destId="{6C4F29EC-C11B-4DB3-95FC-EA3FB2B39B21}" srcOrd="0" destOrd="0" presId="urn:microsoft.com/office/officeart/2005/8/layout/radial6"/>
    <dgm:cxn modelId="{A0D097DB-6515-4517-914A-F7E1DD8294A8}" type="presOf" srcId="{B8038505-DF93-4D8B-A41B-E08C43DAC9A7}" destId="{8A1F212E-76EF-41E7-B84B-596A8ED6661F}" srcOrd="0" destOrd="0" presId="urn:microsoft.com/office/officeart/2005/8/layout/radial6"/>
    <dgm:cxn modelId="{D2E68497-DF63-4F8F-849F-FDDCD1557E6B}" type="presOf" srcId="{E3E5CCAB-DDAC-46EE-8448-80C1BDBA0249}" destId="{20E82211-91B7-4D6C-92FC-45B35B4A4B26}" srcOrd="0" destOrd="0" presId="urn:microsoft.com/office/officeart/2005/8/layout/radial6"/>
    <dgm:cxn modelId="{B450E973-8585-4E7F-ABB0-8AE1551917F9}" type="presOf" srcId="{3ACCEA06-2049-4FE0-B062-5CC402ED14DD}" destId="{E3318215-293A-4BB3-B003-3511C4C7C9EB}" srcOrd="0" destOrd="0" presId="urn:microsoft.com/office/officeart/2005/8/layout/radial6"/>
    <dgm:cxn modelId="{31732DBB-7B3D-4A9A-A154-F4E0BD9A5DB8}" srcId="{ADC774FC-EE21-4B2E-AFB5-8467CC7EDC64}" destId="{B8038505-DF93-4D8B-A41B-E08C43DAC9A7}" srcOrd="4" destOrd="0" parTransId="{F12FCD74-03F6-407A-B173-1F52E5657541}" sibTransId="{1422BA1A-E974-49E4-BBF1-C862FF16C145}"/>
    <dgm:cxn modelId="{F53A1A60-7A57-4EE5-8A35-7F52C7080248}" srcId="{ADC774FC-EE21-4B2E-AFB5-8467CC7EDC64}" destId="{3ACCEA06-2049-4FE0-B062-5CC402ED14DD}" srcOrd="0" destOrd="0" parTransId="{D8CACAB6-9164-4F05-9597-D4128FB1C306}" sibTransId="{E8113712-5404-454B-8522-58AC764DC2CC}"/>
    <dgm:cxn modelId="{1A567ABC-718D-473D-B980-C9989F0C52F9}" srcId="{ADC774FC-EE21-4B2E-AFB5-8467CC7EDC64}" destId="{3F36B04F-0039-4673-AAF8-88D49C8CA158}" srcOrd="3" destOrd="0" parTransId="{5B6B9049-3C25-40D1-B157-963FBB16D025}" sibTransId="{E3E5CCAB-DDAC-46EE-8448-80C1BDBA0249}"/>
    <dgm:cxn modelId="{E39219F8-C193-440B-8A94-CA6EAD495F66}" type="presOf" srcId="{4BD6F0E6-340B-4657-A85E-3064C1629A66}" destId="{83E107D1-73A2-4A72-A194-7A4528E29AA3}" srcOrd="0" destOrd="0" presId="urn:microsoft.com/office/officeart/2005/8/layout/radial6"/>
    <dgm:cxn modelId="{9328FF09-B4A2-4AEA-AD32-B0191EDEE7A8}" type="presParOf" srcId="{3D7B845C-BD0D-4A15-8B9C-34C459185E0B}" destId="{DB28B679-7BAE-4395-A69A-1BBFD6830283}" srcOrd="0" destOrd="0" presId="urn:microsoft.com/office/officeart/2005/8/layout/radial6"/>
    <dgm:cxn modelId="{67CBC51C-405A-4BCB-9C47-91E05A82A654}" type="presParOf" srcId="{3D7B845C-BD0D-4A15-8B9C-34C459185E0B}" destId="{E3318215-293A-4BB3-B003-3511C4C7C9EB}" srcOrd="1" destOrd="0" presId="urn:microsoft.com/office/officeart/2005/8/layout/radial6"/>
    <dgm:cxn modelId="{571F6EE7-8EE1-4262-89CA-8C74202B3779}" type="presParOf" srcId="{3D7B845C-BD0D-4A15-8B9C-34C459185E0B}" destId="{11295D3F-02DF-47D8-BDCE-370876F5EC54}" srcOrd="2" destOrd="0" presId="urn:microsoft.com/office/officeart/2005/8/layout/radial6"/>
    <dgm:cxn modelId="{DFAD8A76-3477-4F56-8612-570418A50612}" type="presParOf" srcId="{3D7B845C-BD0D-4A15-8B9C-34C459185E0B}" destId="{17DE70EC-9A5C-4B01-93DC-B8D4619F55C9}" srcOrd="3" destOrd="0" presId="urn:microsoft.com/office/officeart/2005/8/layout/radial6"/>
    <dgm:cxn modelId="{3712AFCF-D460-44FD-847A-DD7EA6763C90}" type="presParOf" srcId="{3D7B845C-BD0D-4A15-8B9C-34C459185E0B}" destId="{6C4F29EC-C11B-4DB3-95FC-EA3FB2B39B21}" srcOrd="4" destOrd="0" presId="urn:microsoft.com/office/officeart/2005/8/layout/radial6"/>
    <dgm:cxn modelId="{C2DF9B39-8F18-425C-8011-1B5F767F17BF}" type="presParOf" srcId="{3D7B845C-BD0D-4A15-8B9C-34C459185E0B}" destId="{C96AAABE-FA76-4A9A-9103-63FCCDC7B6B5}" srcOrd="5" destOrd="0" presId="urn:microsoft.com/office/officeart/2005/8/layout/radial6"/>
    <dgm:cxn modelId="{219A89DB-D473-4B4C-BA75-18D1FFF0DDB1}" type="presParOf" srcId="{3D7B845C-BD0D-4A15-8B9C-34C459185E0B}" destId="{D2F2FF2D-7AB9-46E6-8C9C-7CEF112E757A}" srcOrd="6" destOrd="0" presId="urn:microsoft.com/office/officeart/2005/8/layout/radial6"/>
    <dgm:cxn modelId="{99395912-8FB5-4D39-B5FA-A82197AF9BCA}" type="presParOf" srcId="{3D7B845C-BD0D-4A15-8B9C-34C459185E0B}" destId="{83E107D1-73A2-4A72-A194-7A4528E29AA3}" srcOrd="7" destOrd="0" presId="urn:microsoft.com/office/officeart/2005/8/layout/radial6"/>
    <dgm:cxn modelId="{A98DD7B9-ADE7-4569-AD59-0D292575123A}" type="presParOf" srcId="{3D7B845C-BD0D-4A15-8B9C-34C459185E0B}" destId="{02AA3E1C-6721-4453-8104-B26B728F1DC6}" srcOrd="8" destOrd="0" presId="urn:microsoft.com/office/officeart/2005/8/layout/radial6"/>
    <dgm:cxn modelId="{24AD7FF8-747A-4324-BAB9-3B29A68EA8CE}" type="presParOf" srcId="{3D7B845C-BD0D-4A15-8B9C-34C459185E0B}" destId="{049D6FC3-AA29-4DAC-A32B-EDFBB34FCE2F}" srcOrd="9" destOrd="0" presId="urn:microsoft.com/office/officeart/2005/8/layout/radial6"/>
    <dgm:cxn modelId="{EEB5B178-200A-4979-ADE6-186C08B33898}" type="presParOf" srcId="{3D7B845C-BD0D-4A15-8B9C-34C459185E0B}" destId="{A269D0CE-1329-4D18-AF23-E9C21B2FF201}" srcOrd="10" destOrd="0" presId="urn:microsoft.com/office/officeart/2005/8/layout/radial6"/>
    <dgm:cxn modelId="{6B993176-8D19-46DB-A78A-BFD0A17190A1}" type="presParOf" srcId="{3D7B845C-BD0D-4A15-8B9C-34C459185E0B}" destId="{24B180C6-8D01-44C7-9435-163042A06154}" srcOrd="11" destOrd="0" presId="urn:microsoft.com/office/officeart/2005/8/layout/radial6"/>
    <dgm:cxn modelId="{678A5B3D-2F6C-4612-8C5E-D81A3671607C}" type="presParOf" srcId="{3D7B845C-BD0D-4A15-8B9C-34C459185E0B}" destId="{20E82211-91B7-4D6C-92FC-45B35B4A4B26}" srcOrd="12" destOrd="0" presId="urn:microsoft.com/office/officeart/2005/8/layout/radial6"/>
    <dgm:cxn modelId="{A6F336E4-5875-4509-ADE9-66AE6E671690}" type="presParOf" srcId="{3D7B845C-BD0D-4A15-8B9C-34C459185E0B}" destId="{8A1F212E-76EF-41E7-B84B-596A8ED6661F}" srcOrd="13" destOrd="0" presId="urn:microsoft.com/office/officeart/2005/8/layout/radial6"/>
    <dgm:cxn modelId="{1AB6B4C3-41AB-4464-A7E0-AEA74A43A252}" type="presParOf" srcId="{3D7B845C-BD0D-4A15-8B9C-34C459185E0B}" destId="{5C6CD21D-7190-462D-ACEB-C1FB5D7C8010}" srcOrd="14" destOrd="0" presId="urn:microsoft.com/office/officeart/2005/8/layout/radial6"/>
    <dgm:cxn modelId="{83446F9C-26FF-4067-9B12-EBB0C04273BC}" type="presParOf" srcId="{3D7B845C-BD0D-4A15-8B9C-34C459185E0B}" destId="{C7415031-7C61-4206-A9AF-F188DAEF903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6202A3-8C27-41B7-8C40-71957ED378B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CF214F0-16B9-47BE-8C9B-A50ED60D1AAF}">
      <dgm:prSet phldrT="[Texte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1.5. Favoriser l'intégration de tous les citoyens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833946-CE49-4488-B9DE-B0A6AAF66E7C}" type="parTrans" cxnId="{732B1FF8-3BE6-4290-B206-5EDB6C3C114C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786C41-B270-4961-BA42-0267CC9B4FBC}" type="sibTrans" cxnId="{732B1FF8-3BE6-4290-B206-5EDB6C3C114C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8CD206-DDC5-43FA-91F2-83C9D1F7ACD3}">
      <dgm:prSet phldrT="[Texte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A50 – Soutenir la personne en situation de handicap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39D0B4-7022-4A3D-BC29-0ED8EC876B99}" type="parTrans" cxnId="{F4B17B2A-EB63-46F9-ACBF-8763B8C0BA60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F0172D-3338-44B3-A603-8D652478DD8D}" type="sibTrans" cxnId="{F4B17B2A-EB63-46F9-ACBF-8763B8C0BA60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23A921-D503-4207-8A8A-2D461A710B8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1.5.1.  Innover dans les projets et les démarches inclusives 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621CD-5C3F-4943-9640-8BEB6013B380}" type="parTrans" cxnId="{6DB8DE6C-20E1-4261-ABFC-8BF9D50A5DC3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B28996-F163-4ADD-A7CD-444B268403D8}" type="sibTrans" cxnId="{6DB8DE6C-20E1-4261-ABFC-8BF9D50A5DC3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A39007-D3BD-419C-9F42-04CD795030DF}">
      <dgm:prSet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1. SATISFACTION DU CITOYEN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F8D8E1-7671-4C51-BD30-24F87899635F}" type="parTrans" cxnId="{151B1F8C-D5BD-47CD-B6E0-E26F2A24B255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27F5A2-161C-45E9-892A-7F0F2C88E881}" type="sibTrans" cxnId="{151B1F8C-D5BD-47CD-B6E0-E26F2A24B255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EDB3C2-0062-4636-911F-485AEB9BFF8C}" type="pres">
      <dgm:prSet presAssocID="{746202A3-8C27-41B7-8C40-71957ED378B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443EBE72-07E9-4560-BC0E-2268258262AA}" type="pres">
      <dgm:prSet presAssocID="{B2A39007-D3BD-419C-9F42-04CD795030DF}" presName="node" presStyleLbl="node1" presStyleIdx="0" presStyleCnt="4" custLinFactX="7443" custLinFactNeighborX="100000" custLinFactNeighborY="-49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2DA662E-9DB6-48C8-8EA1-557FEA5661C3}" type="pres">
      <dgm:prSet presAssocID="{4F27F5A2-161C-45E9-892A-7F0F2C88E881}" presName="sibTrans" presStyleCnt="0"/>
      <dgm:spPr/>
    </dgm:pt>
    <dgm:pt modelId="{BCE1E3BF-3392-45C8-B605-B85FE0860CEC}" type="pres">
      <dgm:prSet presAssocID="{CCF214F0-16B9-47BE-8C9B-A50ED60D1AAF}" presName="node" presStyleLbl="node1" presStyleIdx="1" presStyleCnt="4" custLinFactX="809" custLinFactNeighborX="10000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A6040A5-3765-4CAF-83D1-431B0460A9E2}" type="pres">
      <dgm:prSet presAssocID="{4C786C41-B270-4961-BA42-0267CC9B4FBC}" presName="sibTrans" presStyleCnt="0"/>
      <dgm:spPr/>
    </dgm:pt>
    <dgm:pt modelId="{10312B39-9C44-4FF0-97A2-8ADC0999D931}" type="pres">
      <dgm:prSet presAssocID="{5A23A921-D503-4207-8A8A-2D461A710B88}" presName="node" presStyleLbl="node1" presStyleIdx="2" presStyleCnt="4" custLinFactNeighborX="18274" custLinFactNeighborY="-101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A07C722-8306-4C37-8796-80041270B3EE}" type="pres">
      <dgm:prSet presAssocID="{B3B28996-F163-4ADD-A7CD-444B268403D8}" presName="sibTrans" presStyleCnt="0"/>
      <dgm:spPr/>
    </dgm:pt>
    <dgm:pt modelId="{8E1B5330-F6D0-44D9-9ED1-7B6B7961A231}" type="pres">
      <dgm:prSet presAssocID="{4F8CD206-DDC5-43FA-91F2-83C9D1F7ACD3}" presName="node" presStyleLbl="node1" presStyleIdx="3" presStyleCnt="4" custScaleX="97559" custScaleY="90507" custLinFactNeighborX="-66926" custLinFactNeighborY="-162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BDAA40C-CF12-4345-B736-4E342DDB8218}" type="presOf" srcId="{4F8CD206-DDC5-43FA-91F2-83C9D1F7ACD3}" destId="{8E1B5330-F6D0-44D9-9ED1-7B6B7961A231}" srcOrd="0" destOrd="0" presId="urn:microsoft.com/office/officeart/2005/8/layout/hList6"/>
    <dgm:cxn modelId="{6DB8DE6C-20E1-4261-ABFC-8BF9D50A5DC3}" srcId="{746202A3-8C27-41B7-8C40-71957ED378B6}" destId="{5A23A921-D503-4207-8A8A-2D461A710B88}" srcOrd="2" destOrd="0" parTransId="{756621CD-5C3F-4943-9640-8BEB6013B380}" sibTransId="{B3B28996-F163-4ADD-A7CD-444B268403D8}"/>
    <dgm:cxn modelId="{DC81A878-D9A7-4393-B20A-53D8D91345C4}" type="presOf" srcId="{CCF214F0-16B9-47BE-8C9B-A50ED60D1AAF}" destId="{BCE1E3BF-3392-45C8-B605-B85FE0860CEC}" srcOrd="0" destOrd="0" presId="urn:microsoft.com/office/officeart/2005/8/layout/hList6"/>
    <dgm:cxn modelId="{F4B17B2A-EB63-46F9-ACBF-8763B8C0BA60}" srcId="{746202A3-8C27-41B7-8C40-71957ED378B6}" destId="{4F8CD206-DDC5-43FA-91F2-83C9D1F7ACD3}" srcOrd="3" destOrd="0" parTransId="{F039D0B4-7022-4A3D-BC29-0ED8EC876B99}" sibTransId="{6DF0172D-3338-44B3-A603-8D652478DD8D}"/>
    <dgm:cxn modelId="{F8BD5A05-B65A-488D-AF31-06A87579C2F6}" type="presOf" srcId="{B2A39007-D3BD-419C-9F42-04CD795030DF}" destId="{443EBE72-07E9-4560-BC0E-2268258262AA}" srcOrd="0" destOrd="0" presId="urn:microsoft.com/office/officeart/2005/8/layout/hList6"/>
    <dgm:cxn modelId="{151B1F8C-D5BD-47CD-B6E0-E26F2A24B255}" srcId="{746202A3-8C27-41B7-8C40-71957ED378B6}" destId="{B2A39007-D3BD-419C-9F42-04CD795030DF}" srcOrd="0" destOrd="0" parTransId="{5BF8D8E1-7671-4C51-BD30-24F87899635F}" sibTransId="{4F27F5A2-161C-45E9-892A-7F0F2C88E881}"/>
    <dgm:cxn modelId="{590376B7-0F49-492C-BE1D-0B64324AEB69}" type="presOf" srcId="{746202A3-8C27-41B7-8C40-71957ED378B6}" destId="{17EDB3C2-0062-4636-911F-485AEB9BFF8C}" srcOrd="0" destOrd="0" presId="urn:microsoft.com/office/officeart/2005/8/layout/hList6"/>
    <dgm:cxn modelId="{5C404531-C1B0-4A7F-919A-FB0F8103FF56}" type="presOf" srcId="{5A23A921-D503-4207-8A8A-2D461A710B88}" destId="{10312B39-9C44-4FF0-97A2-8ADC0999D931}" srcOrd="0" destOrd="0" presId="urn:microsoft.com/office/officeart/2005/8/layout/hList6"/>
    <dgm:cxn modelId="{732B1FF8-3BE6-4290-B206-5EDB6C3C114C}" srcId="{746202A3-8C27-41B7-8C40-71957ED378B6}" destId="{CCF214F0-16B9-47BE-8C9B-A50ED60D1AAF}" srcOrd="1" destOrd="0" parTransId="{DD833946-CE49-4488-B9DE-B0A6AAF66E7C}" sibTransId="{4C786C41-B270-4961-BA42-0267CC9B4FBC}"/>
    <dgm:cxn modelId="{021FA952-CC4D-4675-960B-24476D0B0168}" type="presParOf" srcId="{17EDB3C2-0062-4636-911F-485AEB9BFF8C}" destId="{443EBE72-07E9-4560-BC0E-2268258262AA}" srcOrd="0" destOrd="0" presId="urn:microsoft.com/office/officeart/2005/8/layout/hList6"/>
    <dgm:cxn modelId="{4555F8D7-C9F9-49EF-800D-B1AA5C94B055}" type="presParOf" srcId="{17EDB3C2-0062-4636-911F-485AEB9BFF8C}" destId="{D2DA662E-9DB6-48C8-8EA1-557FEA5661C3}" srcOrd="1" destOrd="0" presId="urn:microsoft.com/office/officeart/2005/8/layout/hList6"/>
    <dgm:cxn modelId="{A36E132E-DB43-4DBA-9C35-1C20E6F19F77}" type="presParOf" srcId="{17EDB3C2-0062-4636-911F-485AEB9BFF8C}" destId="{BCE1E3BF-3392-45C8-B605-B85FE0860CEC}" srcOrd="2" destOrd="0" presId="urn:microsoft.com/office/officeart/2005/8/layout/hList6"/>
    <dgm:cxn modelId="{2520A307-17F9-49BA-B493-9CEAC734C142}" type="presParOf" srcId="{17EDB3C2-0062-4636-911F-485AEB9BFF8C}" destId="{4A6040A5-3765-4CAF-83D1-431B0460A9E2}" srcOrd="3" destOrd="0" presId="urn:microsoft.com/office/officeart/2005/8/layout/hList6"/>
    <dgm:cxn modelId="{9F63AFC7-A156-4326-A096-B296166B161A}" type="presParOf" srcId="{17EDB3C2-0062-4636-911F-485AEB9BFF8C}" destId="{10312B39-9C44-4FF0-97A2-8ADC0999D931}" srcOrd="4" destOrd="0" presId="urn:microsoft.com/office/officeart/2005/8/layout/hList6"/>
    <dgm:cxn modelId="{14C60118-091B-4A37-B7BB-BF55DDC7F36B}" type="presParOf" srcId="{17EDB3C2-0062-4636-911F-485AEB9BFF8C}" destId="{3A07C722-8306-4C37-8796-80041270B3EE}" srcOrd="5" destOrd="0" presId="urn:microsoft.com/office/officeart/2005/8/layout/hList6"/>
    <dgm:cxn modelId="{27E55A26-A21C-4819-B61D-9E72B5BC7D84}" type="presParOf" srcId="{17EDB3C2-0062-4636-911F-485AEB9BFF8C}" destId="{8E1B5330-F6D0-44D9-9ED1-7B6B7961A231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6202A3-8C27-41B7-8C40-71957ED378B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CF214F0-16B9-47BE-8C9B-A50ED60D1AAF}">
      <dgm:prSet phldrT="[Texte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2.1. Apprécier le climat de travail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833946-CE49-4488-B9DE-B0A6AAF66E7C}" type="parTrans" cxnId="{732B1FF8-3BE6-4290-B206-5EDB6C3C114C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786C41-B270-4961-BA42-0267CC9B4FBC}" type="sibTrans" cxnId="{732B1FF8-3BE6-4290-B206-5EDB6C3C114C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8CD206-DDC5-43FA-91F2-83C9D1F7ACD3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A141 </a:t>
          </a:r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Améliorer l’accueil des nouveaux </a:t>
          </a:r>
          <a:r>
            <a:rPr lang="fr-BE" sz="2000" smtClean="0">
              <a:latin typeface="Arial" panose="020B0604020202020204" pitchFamily="34" charset="0"/>
              <a:cs typeface="Arial" panose="020B0604020202020204" pitchFamily="34" charset="0"/>
            </a:rPr>
            <a:t>agents recrutés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39D0B4-7022-4A3D-BC29-0ED8EC876B99}" type="parTrans" cxnId="{F4B17B2A-EB63-46F9-ACBF-8763B8C0BA60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F0172D-3338-44B3-A603-8D652478DD8D}" type="sibTrans" cxnId="{F4B17B2A-EB63-46F9-ACBF-8763B8C0BA60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23A921-D503-4207-8A8A-2D461A710B8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2.1.2</a:t>
          </a:r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.  </a:t>
          </a:r>
          <a:endParaRPr lang="fr-FR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Favoriser l’accueil des nouveaux collaborateurs et leur accompagnement 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621CD-5C3F-4943-9640-8BEB6013B380}" type="parTrans" cxnId="{6DB8DE6C-20E1-4261-ABFC-8BF9D50A5DC3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B28996-F163-4ADD-A7CD-444B268403D8}" type="sibTrans" cxnId="{6DB8DE6C-20E1-4261-ABFC-8BF9D50A5DC3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A39007-D3BD-419C-9F42-04CD795030DF}">
      <dgm:prSet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2. BIEN-ETRE DES AGENTS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F8D8E1-7671-4C51-BD30-24F87899635F}" type="parTrans" cxnId="{151B1F8C-D5BD-47CD-B6E0-E26F2A24B255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27F5A2-161C-45E9-892A-7F0F2C88E881}" type="sibTrans" cxnId="{151B1F8C-D5BD-47CD-B6E0-E26F2A24B255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EDB3C2-0062-4636-911F-485AEB9BFF8C}" type="pres">
      <dgm:prSet presAssocID="{746202A3-8C27-41B7-8C40-71957ED378B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443EBE72-07E9-4560-BC0E-2268258262AA}" type="pres">
      <dgm:prSet presAssocID="{B2A39007-D3BD-419C-9F42-04CD795030DF}" presName="node" presStyleLbl="node1" presStyleIdx="0" presStyleCnt="4" custLinFactX="7443" custLinFactNeighborX="100000" custLinFactNeighborY="-49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2DA662E-9DB6-48C8-8EA1-557FEA5661C3}" type="pres">
      <dgm:prSet presAssocID="{4F27F5A2-161C-45E9-892A-7F0F2C88E881}" presName="sibTrans" presStyleCnt="0"/>
      <dgm:spPr/>
    </dgm:pt>
    <dgm:pt modelId="{BCE1E3BF-3392-45C8-B605-B85FE0860CEC}" type="pres">
      <dgm:prSet presAssocID="{CCF214F0-16B9-47BE-8C9B-A50ED60D1AAF}" presName="node" presStyleLbl="node1" presStyleIdx="1" presStyleCnt="4" custLinFactX="809" custLinFactNeighborX="10000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A6040A5-3765-4CAF-83D1-431B0460A9E2}" type="pres">
      <dgm:prSet presAssocID="{4C786C41-B270-4961-BA42-0267CC9B4FBC}" presName="sibTrans" presStyleCnt="0"/>
      <dgm:spPr/>
    </dgm:pt>
    <dgm:pt modelId="{10312B39-9C44-4FF0-97A2-8ADC0999D931}" type="pres">
      <dgm:prSet presAssocID="{5A23A921-D503-4207-8A8A-2D461A710B88}" presName="node" presStyleLbl="node1" presStyleIdx="2" presStyleCnt="4" custLinFactNeighborX="18274" custLinFactNeighborY="-101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A07C722-8306-4C37-8796-80041270B3EE}" type="pres">
      <dgm:prSet presAssocID="{B3B28996-F163-4ADD-A7CD-444B268403D8}" presName="sibTrans" presStyleCnt="0"/>
      <dgm:spPr/>
    </dgm:pt>
    <dgm:pt modelId="{8E1B5330-F6D0-44D9-9ED1-7B6B7961A231}" type="pres">
      <dgm:prSet presAssocID="{4F8CD206-DDC5-43FA-91F2-83C9D1F7ACD3}" presName="node" presStyleLbl="node1" presStyleIdx="3" presStyleCnt="4" custScaleX="97559" custScaleY="90507" custLinFactNeighborX="-66926" custLinFactNeighborY="-162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A1AD0F66-BDB6-4A59-89F2-4C50CEBA3D78}" type="presOf" srcId="{5A23A921-D503-4207-8A8A-2D461A710B88}" destId="{10312B39-9C44-4FF0-97A2-8ADC0999D931}" srcOrd="0" destOrd="0" presId="urn:microsoft.com/office/officeart/2005/8/layout/hList6"/>
    <dgm:cxn modelId="{F4B17B2A-EB63-46F9-ACBF-8763B8C0BA60}" srcId="{746202A3-8C27-41B7-8C40-71957ED378B6}" destId="{4F8CD206-DDC5-43FA-91F2-83C9D1F7ACD3}" srcOrd="3" destOrd="0" parTransId="{F039D0B4-7022-4A3D-BC29-0ED8EC876B99}" sibTransId="{6DF0172D-3338-44B3-A603-8D652478DD8D}"/>
    <dgm:cxn modelId="{6DB8DE6C-20E1-4261-ABFC-8BF9D50A5DC3}" srcId="{746202A3-8C27-41B7-8C40-71957ED378B6}" destId="{5A23A921-D503-4207-8A8A-2D461A710B88}" srcOrd="2" destOrd="0" parTransId="{756621CD-5C3F-4943-9640-8BEB6013B380}" sibTransId="{B3B28996-F163-4ADD-A7CD-444B268403D8}"/>
    <dgm:cxn modelId="{151B1F8C-D5BD-47CD-B6E0-E26F2A24B255}" srcId="{746202A3-8C27-41B7-8C40-71957ED378B6}" destId="{B2A39007-D3BD-419C-9F42-04CD795030DF}" srcOrd="0" destOrd="0" parTransId="{5BF8D8E1-7671-4C51-BD30-24F87899635F}" sibTransId="{4F27F5A2-161C-45E9-892A-7F0F2C88E881}"/>
    <dgm:cxn modelId="{F4098F55-4266-481C-AEE4-FB32C77E1499}" type="presOf" srcId="{B2A39007-D3BD-419C-9F42-04CD795030DF}" destId="{443EBE72-07E9-4560-BC0E-2268258262AA}" srcOrd="0" destOrd="0" presId="urn:microsoft.com/office/officeart/2005/8/layout/hList6"/>
    <dgm:cxn modelId="{658D5310-0372-489A-9726-41D35F16E0DB}" type="presOf" srcId="{4F8CD206-DDC5-43FA-91F2-83C9D1F7ACD3}" destId="{8E1B5330-F6D0-44D9-9ED1-7B6B7961A231}" srcOrd="0" destOrd="0" presId="urn:microsoft.com/office/officeart/2005/8/layout/hList6"/>
    <dgm:cxn modelId="{F0A32705-7C33-416A-A196-429078B1FC20}" type="presOf" srcId="{CCF214F0-16B9-47BE-8C9B-A50ED60D1AAF}" destId="{BCE1E3BF-3392-45C8-B605-B85FE0860CEC}" srcOrd="0" destOrd="0" presId="urn:microsoft.com/office/officeart/2005/8/layout/hList6"/>
    <dgm:cxn modelId="{732B1FF8-3BE6-4290-B206-5EDB6C3C114C}" srcId="{746202A3-8C27-41B7-8C40-71957ED378B6}" destId="{CCF214F0-16B9-47BE-8C9B-A50ED60D1AAF}" srcOrd="1" destOrd="0" parTransId="{DD833946-CE49-4488-B9DE-B0A6AAF66E7C}" sibTransId="{4C786C41-B270-4961-BA42-0267CC9B4FBC}"/>
    <dgm:cxn modelId="{37F4F1AD-3749-4622-928B-17067762FABD}" type="presOf" srcId="{746202A3-8C27-41B7-8C40-71957ED378B6}" destId="{17EDB3C2-0062-4636-911F-485AEB9BFF8C}" srcOrd="0" destOrd="0" presId="urn:microsoft.com/office/officeart/2005/8/layout/hList6"/>
    <dgm:cxn modelId="{BCB48687-E96B-4312-B382-0E110C2A8848}" type="presParOf" srcId="{17EDB3C2-0062-4636-911F-485AEB9BFF8C}" destId="{443EBE72-07E9-4560-BC0E-2268258262AA}" srcOrd="0" destOrd="0" presId="urn:microsoft.com/office/officeart/2005/8/layout/hList6"/>
    <dgm:cxn modelId="{85DF1C4E-1E1E-486F-A175-D9E7EA62457D}" type="presParOf" srcId="{17EDB3C2-0062-4636-911F-485AEB9BFF8C}" destId="{D2DA662E-9DB6-48C8-8EA1-557FEA5661C3}" srcOrd="1" destOrd="0" presId="urn:microsoft.com/office/officeart/2005/8/layout/hList6"/>
    <dgm:cxn modelId="{8E3E21FC-9523-4AE9-9089-D04620E5A68D}" type="presParOf" srcId="{17EDB3C2-0062-4636-911F-485AEB9BFF8C}" destId="{BCE1E3BF-3392-45C8-B605-B85FE0860CEC}" srcOrd="2" destOrd="0" presId="urn:microsoft.com/office/officeart/2005/8/layout/hList6"/>
    <dgm:cxn modelId="{F122A96E-1FC4-480C-A67A-D9B5AF91D679}" type="presParOf" srcId="{17EDB3C2-0062-4636-911F-485AEB9BFF8C}" destId="{4A6040A5-3765-4CAF-83D1-431B0460A9E2}" srcOrd="3" destOrd="0" presId="urn:microsoft.com/office/officeart/2005/8/layout/hList6"/>
    <dgm:cxn modelId="{C6C08C29-C3AB-4CAD-8190-9BB0B2D43866}" type="presParOf" srcId="{17EDB3C2-0062-4636-911F-485AEB9BFF8C}" destId="{10312B39-9C44-4FF0-97A2-8ADC0999D931}" srcOrd="4" destOrd="0" presId="urn:microsoft.com/office/officeart/2005/8/layout/hList6"/>
    <dgm:cxn modelId="{F3B0DDDC-265A-48F4-B228-E75459513688}" type="presParOf" srcId="{17EDB3C2-0062-4636-911F-485AEB9BFF8C}" destId="{3A07C722-8306-4C37-8796-80041270B3EE}" srcOrd="5" destOrd="0" presId="urn:microsoft.com/office/officeart/2005/8/layout/hList6"/>
    <dgm:cxn modelId="{F9AF5C5A-4A82-4A84-B9F9-5ADD6F8265A6}" type="presParOf" srcId="{17EDB3C2-0062-4636-911F-485AEB9BFF8C}" destId="{8E1B5330-F6D0-44D9-9ED1-7B6B7961A231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6202A3-8C27-41B7-8C40-71957ED378B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CF214F0-16B9-47BE-8C9B-A50ED60D1AAF}">
      <dgm:prSet phldrT="[Texte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3.3.  Moderniser les outils informatiques et numériques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833946-CE49-4488-B9DE-B0A6AAF66E7C}" type="parTrans" cxnId="{732B1FF8-3BE6-4290-B206-5EDB6C3C114C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786C41-B270-4961-BA42-0267CC9B4FBC}" type="sibTrans" cxnId="{732B1FF8-3BE6-4290-B206-5EDB6C3C114C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8CD206-DDC5-43FA-91F2-83C9D1F7ACD3}">
      <dgm:prSet phldrT="[Texte]" custT="1"/>
      <dgm:spPr>
        <a:solidFill>
          <a:srgbClr val="0070C0"/>
        </a:solidFill>
      </dgm:spPr>
      <dgm:t>
        <a:bodyPr/>
        <a:lstStyle/>
        <a:p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A166 </a:t>
          </a:r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Projet informatique structurant: Doter la GRH d’un outil informatique adapté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39D0B4-7022-4A3D-BC29-0ED8EC876B99}" type="parTrans" cxnId="{F4B17B2A-EB63-46F9-ACBF-8763B8C0BA60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F0172D-3338-44B3-A603-8D652478DD8D}" type="sibTrans" cxnId="{F4B17B2A-EB63-46F9-ACBF-8763B8C0BA60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23A921-D503-4207-8A8A-2D461A710B8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3.3.3</a:t>
          </a:r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Accompagner les démarches de transformation des méthodes de travail au travers d’outils informatiques 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621CD-5C3F-4943-9640-8BEB6013B380}" type="parTrans" cxnId="{6DB8DE6C-20E1-4261-ABFC-8BF9D50A5DC3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B28996-F163-4ADD-A7CD-444B268403D8}" type="sibTrans" cxnId="{6DB8DE6C-20E1-4261-ABFC-8BF9D50A5DC3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A39007-D3BD-419C-9F42-04CD795030DF}">
      <dgm:prSet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3. MODERNISATION DES OUTILS DE TRAVAIL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F8D8E1-7671-4C51-BD30-24F87899635F}" type="parTrans" cxnId="{151B1F8C-D5BD-47CD-B6E0-E26F2A24B255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27F5A2-161C-45E9-892A-7F0F2C88E881}" type="sibTrans" cxnId="{151B1F8C-D5BD-47CD-B6E0-E26F2A24B255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EDB3C2-0062-4636-911F-485AEB9BFF8C}" type="pres">
      <dgm:prSet presAssocID="{746202A3-8C27-41B7-8C40-71957ED378B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443EBE72-07E9-4560-BC0E-2268258262AA}" type="pres">
      <dgm:prSet presAssocID="{B2A39007-D3BD-419C-9F42-04CD795030DF}" presName="node" presStyleLbl="node1" presStyleIdx="0" presStyleCnt="4" custLinFactX="7443" custLinFactNeighborX="100000" custLinFactNeighborY="-49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2DA662E-9DB6-48C8-8EA1-557FEA5661C3}" type="pres">
      <dgm:prSet presAssocID="{4F27F5A2-161C-45E9-892A-7F0F2C88E881}" presName="sibTrans" presStyleCnt="0"/>
      <dgm:spPr/>
    </dgm:pt>
    <dgm:pt modelId="{BCE1E3BF-3392-45C8-B605-B85FE0860CEC}" type="pres">
      <dgm:prSet presAssocID="{CCF214F0-16B9-47BE-8C9B-A50ED60D1AAF}" presName="node" presStyleLbl="node1" presStyleIdx="1" presStyleCnt="4" custLinFactX="809" custLinFactNeighborX="10000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A6040A5-3765-4CAF-83D1-431B0460A9E2}" type="pres">
      <dgm:prSet presAssocID="{4C786C41-B270-4961-BA42-0267CC9B4FBC}" presName="sibTrans" presStyleCnt="0"/>
      <dgm:spPr/>
    </dgm:pt>
    <dgm:pt modelId="{10312B39-9C44-4FF0-97A2-8ADC0999D931}" type="pres">
      <dgm:prSet presAssocID="{5A23A921-D503-4207-8A8A-2D461A710B88}" presName="node" presStyleLbl="node1" presStyleIdx="2" presStyleCnt="4" custLinFactNeighborX="18274" custLinFactNeighborY="-101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A07C722-8306-4C37-8796-80041270B3EE}" type="pres">
      <dgm:prSet presAssocID="{B3B28996-F163-4ADD-A7CD-444B268403D8}" presName="sibTrans" presStyleCnt="0"/>
      <dgm:spPr/>
    </dgm:pt>
    <dgm:pt modelId="{8E1B5330-F6D0-44D9-9ED1-7B6B7961A231}" type="pres">
      <dgm:prSet presAssocID="{4F8CD206-DDC5-43FA-91F2-83C9D1F7ACD3}" presName="node" presStyleLbl="node1" presStyleIdx="3" presStyleCnt="4" custScaleX="97559" custScaleY="90507" custLinFactNeighborX="-66926" custLinFactNeighborY="-162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DB8DE6C-20E1-4261-ABFC-8BF9D50A5DC3}" srcId="{746202A3-8C27-41B7-8C40-71957ED378B6}" destId="{5A23A921-D503-4207-8A8A-2D461A710B88}" srcOrd="2" destOrd="0" parTransId="{756621CD-5C3F-4943-9640-8BEB6013B380}" sibTransId="{B3B28996-F163-4ADD-A7CD-444B268403D8}"/>
    <dgm:cxn modelId="{6614E5A6-2A49-42EA-BE4B-D030580F16A5}" type="presOf" srcId="{CCF214F0-16B9-47BE-8C9B-A50ED60D1AAF}" destId="{BCE1E3BF-3392-45C8-B605-B85FE0860CEC}" srcOrd="0" destOrd="0" presId="urn:microsoft.com/office/officeart/2005/8/layout/hList6"/>
    <dgm:cxn modelId="{739F8D14-2F8D-4775-B1C6-89408D6E657C}" type="presOf" srcId="{746202A3-8C27-41B7-8C40-71957ED378B6}" destId="{17EDB3C2-0062-4636-911F-485AEB9BFF8C}" srcOrd="0" destOrd="0" presId="urn:microsoft.com/office/officeart/2005/8/layout/hList6"/>
    <dgm:cxn modelId="{F4B17B2A-EB63-46F9-ACBF-8763B8C0BA60}" srcId="{746202A3-8C27-41B7-8C40-71957ED378B6}" destId="{4F8CD206-DDC5-43FA-91F2-83C9D1F7ACD3}" srcOrd="3" destOrd="0" parTransId="{F039D0B4-7022-4A3D-BC29-0ED8EC876B99}" sibTransId="{6DF0172D-3338-44B3-A603-8D652478DD8D}"/>
    <dgm:cxn modelId="{E106C9DA-C04C-4474-A2FE-157442EE58C1}" type="presOf" srcId="{B2A39007-D3BD-419C-9F42-04CD795030DF}" destId="{443EBE72-07E9-4560-BC0E-2268258262AA}" srcOrd="0" destOrd="0" presId="urn:microsoft.com/office/officeart/2005/8/layout/hList6"/>
    <dgm:cxn modelId="{151B1F8C-D5BD-47CD-B6E0-E26F2A24B255}" srcId="{746202A3-8C27-41B7-8C40-71957ED378B6}" destId="{B2A39007-D3BD-419C-9F42-04CD795030DF}" srcOrd="0" destOrd="0" parTransId="{5BF8D8E1-7671-4C51-BD30-24F87899635F}" sibTransId="{4F27F5A2-161C-45E9-892A-7F0F2C88E881}"/>
    <dgm:cxn modelId="{44A80ADC-AEC0-48F6-840E-1A481F86B835}" type="presOf" srcId="{4F8CD206-DDC5-43FA-91F2-83C9D1F7ACD3}" destId="{8E1B5330-F6D0-44D9-9ED1-7B6B7961A231}" srcOrd="0" destOrd="0" presId="urn:microsoft.com/office/officeart/2005/8/layout/hList6"/>
    <dgm:cxn modelId="{C4BA14D6-E256-4F96-AB31-C7E9F44E5503}" type="presOf" srcId="{5A23A921-D503-4207-8A8A-2D461A710B88}" destId="{10312B39-9C44-4FF0-97A2-8ADC0999D931}" srcOrd="0" destOrd="0" presId="urn:microsoft.com/office/officeart/2005/8/layout/hList6"/>
    <dgm:cxn modelId="{732B1FF8-3BE6-4290-B206-5EDB6C3C114C}" srcId="{746202A3-8C27-41B7-8C40-71957ED378B6}" destId="{CCF214F0-16B9-47BE-8C9B-A50ED60D1AAF}" srcOrd="1" destOrd="0" parTransId="{DD833946-CE49-4488-B9DE-B0A6AAF66E7C}" sibTransId="{4C786C41-B270-4961-BA42-0267CC9B4FBC}"/>
    <dgm:cxn modelId="{8E9B9F2D-9F24-4823-968C-9F664AA29A89}" type="presParOf" srcId="{17EDB3C2-0062-4636-911F-485AEB9BFF8C}" destId="{443EBE72-07E9-4560-BC0E-2268258262AA}" srcOrd="0" destOrd="0" presId="urn:microsoft.com/office/officeart/2005/8/layout/hList6"/>
    <dgm:cxn modelId="{5C7712BF-C62E-4F48-88D1-2182CCFA4222}" type="presParOf" srcId="{17EDB3C2-0062-4636-911F-485AEB9BFF8C}" destId="{D2DA662E-9DB6-48C8-8EA1-557FEA5661C3}" srcOrd="1" destOrd="0" presId="urn:microsoft.com/office/officeart/2005/8/layout/hList6"/>
    <dgm:cxn modelId="{FDCD4CA9-F586-4CF3-94D6-EF97551A0232}" type="presParOf" srcId="{17EDB3C2-0062-4636-911F-485AEB9BFF8C}" destId="{BCE1E3BF-3392-45C8-B605-B85FE0860CEC}" srcOrd="2" destOrd="0" presId="urn:microsoft.com/office/officeart/2005/8/layout/hList6"/>
    <dgm:cxn modelId="{F8F79A62-257C-4DA4-AB13-56AFDB0EDA65}" type="presParOf" srcId="{17EDB3C2-0062-4636-911F-485AEB9BFF8C}" destId="{4A6040A5-3765-4CAF-83D1-431B0460A9E2}" srcOrd="3" destOrd="0" presId="urn:microsoft.com/office/officeart/2005/8/layout/hList6"/>
    <dgm:cxn modelId="{DFBC7535-B6C2-4856-AFFF-6DEFC31C3D93}" type="presParOf" srcId="{17EDB3C2-0062-4636-911F-485AEB9BFF8C}" destId="{10312B39-9C44-4FF0-97A2-8ADC0999D931}" srcOrd="4" destOrd="0" presId="urn:microsoft.com/office/officeart/2005/8/layout/hList6"/>
    <dgm:cxn modelId="{B1C71F9D-4601-4C98-93C3-82BDD4E04DF3}" type="presParOf" srcId="{17EDB3C2-0062-4636-911F-485AEB9BFF8C}" destId="{3A07C722-8306-4C37-8796-80041270B3EE}" srcOrd="5" destOrd="0" presId="urn:microsoft.com/office/officeart/2005/8/layout/hList6"/>
    <dgm:cxn modelId="{18479467-89C6-4D79-9115-A002DD43C7D8}" type="presParOf" srcId="{17EDB3C2-0062-4636-911F-485AEB9BFF8C}" destId="{8E1B5330-F6D0-44D9-9ED1-7B6B7961A231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6202A3-8C27-41B7-8C40-71957ED378B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CF214F0-16B9-47BE-8C9B-A50ED60D1AAF}">
      <dgm:prSet phldrT="[Texte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4.2. Améliorer les connaissances individuelles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833946-CE49-4488-B9DE-B0A6AAF66E7C}" type="parTrans" cxnId="{732B1FF8-3BE6-4290-B206-5EDB6C3C114C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786C41-B270-4961-BA42-0267CC9B4FBC}" type="sibTrans" cxnId="{732B1FF8-3BE6-4290-B206-5EDB6C3C114C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8CD206-DDC5-43FA-91F2-83C9D1F7ACD3}">
      <dgm:prSet phldrT="[Texte]" custT="1"/>
      <dgm:spPr>
        <a:solidFill>
          <a:schemeClr val="accent4"/>
        </a:solidFill>
      </dgm:spPr>
      <dgm:t>
        <a:bodyPr/>
        <a:lstStyle/>
        <a:p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A177 – Remettre à niveau et former les agents pour augmenter la qualité des prestations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39D0B4-7022-4A3D-BC29-0ED8EC876B99}" type="parTrans" cxnId="{F4B17B2A-EB63-46F9-ACBF-8763B8C0BA60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F0172D-3338-44B3-A603-8D652478DD8D}" type="sibTrans" cxnId="{F4B17B2A-EB63-46F9-ACBF-8763B8C0BA60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23A921-D503-4207-8A8A-2D461A710B8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4.2.1. Actualiser le savoir métier (expertise) 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621CD-5C3F-4943-9640-8BEB6013B380}" type="parTrans" cxnId="{6DB8DE6C-20E1-4261-ABFC-8BF9D50A5DC3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B28996-F163-4ADD-A7CD-444B268403D8}" type="sibTrans" cxnId="{6DB8DE6C-20E1-4261-ABFC-8BF9D50A5DC3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A39007-D3BD-419C-9F42-04CD795030DF}">
      <dgm:prSet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4. AMELIORATION DES COMPETENCES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F8D8E1-7671-4C51-BD30-24F87899635F}" type="parTrans" cxnId="{151B1F8C-D5BD-47CD-B6E0-E26F2A24B255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27F5A2-161C-45E9-892A-7F0F2C88E881}" type="sibTrans" cxnId="{151B1F8C-D5BD-47CD-B6E0-E26F2A24B255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EDB3C2-0062-4636-911F-485AEB9BFF8C}" type="pres">
      <dgm:prSet presAssocID="{746202A3-8C27-41B7-8C40-71957ED378B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443EBE72-07E9-4560-BC0E-2268258262AA}" type="pres">
      <dgm:prSet presAssocID="{B2A39007-D3BD-419C-9F42-04CD795030DF}" presName="node" presStyleLbl="node1" presStyleIdx="0" presStyleCnt="4" custLinFactX="7443" custLinFactNeighborX="100000" custLinFactNeighborY="-49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2DA662E-9DB6-48C8-8EA1-557FEA5661C3}" type="pres">
      <dgm:prSet presAssocID="{4F27F5A2-161C-45E9-892A-7F0F2C88E881}" presName="sibTrans" presStyleCnt="0"/>
      <dgm:spPr/>
    </dgm:pt>
    <dgm:pt modelId="{BCE1E3BF-3392-45C8-B605-B85FE0860CEC}" type="pres">
      <dgm:prSet presAssocID="{CCF214F0-16B9-47BE-8C9B-A50ED60D1AAF}" presName="node" presStyleLbl="node1" presStyleIdx="1" presStyleCnt="4" custLinFactX="809" custLinFactNeighborX="10000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A6040A5-3765-4CAF-83D1-431B0460A9E2}" type="pres">
      <dgm:prSet presAssocID="{4C786C41-B270-4961-BA42-0267CC9B4FBC}" presName="sibTrans" presStyleCnt="0"/>
      <dgm:spPr/>
    </dgm:pt>
    <dgm:pt modelId="{10312B39-9C44-4FF0-97A2-8ADC0999D931}" type="pres">
      <dgm:prSet presAssocID="{5A23A921-D503-4207-8A8A-2D461A710B88}" presName="node" presStyleLbl="node1" presStyleIdx="2" presStyleCnt="4" custLinFactNeighborX="18274" custLinFactNeighborY="-101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A07C722-8306-4C37-8796-80041270B3EE}" type="pres">
      <dgm:prSet presAssocID="{B3B28996-F163-4ADD-A7CD-444B268403D8}" presName="sibTrans" presStyleCnt="0"/>
      <dgm:spPr/>
    </dgm:pt>
    <dgm:pt modelId="{8E1B5330-F6D0-44D9-9ED1-7B6B7961A231}" type="pres">
      <dgm:prSet presAssocID="{4F8CD206-DDC5-43FA-91F2-83C9D1F7ACD3}" presName="node" presStyleLbl="node1" presStyleIdx="3" presStyleCnt="4" custScaleX="97559" custScaleY="90507" custLinFactNeighborX="-66926" custLinFactNeighborY="-162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F4B17B2A-EB63-46F9-ACBF-8763B8C0BA60}" srcId="{746202A3-8C27-41B7-8C40-71957ED378B6}" destId="{4F8CD206-DDC5-43FA-91F2-83C9D1F7ACD3}" srcOrd="3" destOrd="0" parTransId="{F039D0B4-7022-4A3D-BC29-0ED8EC876B99}" sibTransId="{6DF0172D-3338-44B3-A603-8D652478DD8D}"/>
    <dgm:cxn modelId="{BF667BE0-7234-482B-88D7-A0EC9637030F}" type="presOf" srcId="{B2A39007-D3BD-419C-9F42-04CD795030DF}" destId="{443EBE72-07E9-4560-BC0E-2268258262AA}" srcOrd="0" destOrd="0" presId="urn:microsoft.com/office/officeart/2005/8/layout/hList6"/>
    <dgm:cxn modelId="{75EBD279-AA1B-474F-BA16-C505E86B562A}" type="presOf" srcId="{CCF214F0-16B9-47BE-8C9B-A50ED60D1AAF}" destId="{BCE1E3BF-3392-45C8-B605-B85FE0860CEC}" srcOrd="0" destOrd="0" presId="urn:microsoft.com/office/officeart/2005/8/layout/hList6"/>
    <dgm:cxn modelId="{151B1F8C-D5BD-47CD-B6E0-E26F2A24B255}" srcId="{746202A3-8C27-41B7-8C40-71957ED378B6}" destId="{B2A39007-D3BD-419C-9F42-04CD795030DF}" srcOrd="0" destOrd="0" parTransId="{5BF8D8E1-7671-4C51-BD30-24F87899635F}" sibTransId="{4F27F5A2-161C-45E9-892A-7F0F2C88E881}"/>
    <dgm:cxn modelId="{6DB8DE6C-20E1-4261-ABFC-8BF9D50A5DC3}" srcId="{746202A3-8C27-41B7-8C40-71957ED378B6}" destId="{5A23A921-D503-4207-8A8A-2D461A710B88}" srcOrd="2" destOrd="0" parTransId="{756621CD-5C3F-4943-9640-8BEB6013B380}" sibTransId="{B3B28996-F163-4ADD-A7CD-444B268403D8}"/>
    <dgm:cxn modelId="{DAEFCC1F-2E71-436D-BCC0-550CE2B5F650}" type="presOf" srcId="{746202A3-8C27-41B7-8C40-71957ED378B6}" destId="{17EDB3C2-0062-4636-911F-485AEB9BFF8C}" srcOrd="0" destOrd="0" presId="urn:microsoft.com/office/officeart/2005/8/layout/hList6"/>
    <dgm:cxn modelId="{207E2727-6A96-4692-896A-7CFAA752345C}" type="presOf" srcId="{5A23A921-D503-4207-8A8A-2D461A710B88}" destId="{10312B39-9C44-4FF0-97A2-8ADC0999D931}" srcOrd="0" destOrd="0" presId="urn:microsoft.com/office/officeart/2005/8/layout/hList6"/>
    <dgm:cxn modelId="{6F99B98B-23F1-4253-9CBF-3AF6EBC47F7D}" type="presOf" srcId="{4F8CD206-DDC5-43FA-91F2-83C9D1F7ACD3}" destId="{8E1B5330-F6D0-44D9-9ED1-7B6B7961A231}" srcOrd="0" destOrd="0" presId="urn:microsoft.com/office/officeart/2005/8/layout/hList6"/>
    <dgm:cxn modelId="{732B1FF8-3BE6-4290-B206-5EDB6C3C114C}" srcId="{746202A3-8C27-41B7-8C40-71957ED378B6}" destId="{CCF214F0-16B9-47BE-8C9B-A50ED60D1AAF}" srcOrd="1" destOrd="0" parTransId="{DD833946-CE49-4488-B9DE-B0A6AAF66E7C}" sibTransId="{4C786C41-B270-4961-BA42-0267CC9B4FBC}"/>
    <dgm:cxn modelId="{E0A3BFBB-1BEE-4388-AB7B-5C841999B85A}" type="presParOf" srcId="{17EDB3C2-0062-4636-911F-485AEB9BFF8C}" destId="{443EBE72-07E9-4560-BC0E-2268258262AA}" srcOrd="0" destOrd="0" presId="urn:microsoft.com/office/officeart/2005/8/layout/hList6"/>
    <dgm:cxn modelId="{524AD57F-80D4-4DB4-A06F-A8EBFD9FB1EF}" type="presParOf" srcId="{17EDB3C2-0062-4636-911F-485AEB9BFF8C}" destId="{D2DA662E-9DB6-48C8-8EA1-557FEA5661C3}" srcOrd="1" destOrd="0" presId="urn:microsoft.com/office/officeart/2005/8/layout/hList6"/>
    <dgm:cxn modelId="{B87BC271-E4CD-467C-ABCB-9FC4E58C857B}" type="presParOf" srcId="{17EDB3C2-0062-4636-911F-485AEB9BFF8C}" destId="{BCE1E3BF-3392-45C8-B605-B85FE0860CEC}" srcOrd="2" destOrd="0" presId="urn:microsoft.com/office/officeart/2005/8/layout/hList6"/>
    <dgm:cxn modelId="{AA779AD4-7222-4739-A75B-831C2228EC3A}" type="presParOf" srcId="{17EDB3C2-0062-4636-911F-485AEB9BFF8C}" destId="{4A6040A5-3765-4CAF-83D1-431B0460A9E2}" srcOrd="3" destOrd="0" presId="urn:microsoft.com/office/officeart/2005/8/layout/hList6"/>
    <dgm:cxn modelId="{7FDBF3CF-5EA5-41A7-BD26-16EA13D19C61}" type="presParOf" srcId="{17EDB3C2-0062-4636-911F-485AEB9BFF8C}" destId="{10312B39-9C44-4FF0-97A2-8ADC0999D931}" srcOrd="4" destOrd="0" presId="urn:microsoft.com/office/officeart/2005/8/layout/hList6"/>
    <dgm:cxn modelId="{3D6D045A-D06B-42D0-9EF5-59C0FB3CD297}" type="presParOf" srcId="{17EDB3C2-0062-4636-911F-485AEB9BFF8C}" destId="{3A07C722-8306-4C37-8796-80041270B3EE}" srcOrd="5" destOrd="0" presId="urn:microsoft.com/office/officeart/2005/8/layout/hList6"/>
    <dgm:cxn modelId="{BC15CB58-6056-4846-A208-DF87D883E9A2}" type="presParOf" srcId="{17EDB3C2-0062-4636-911F-485AEB9BFF8C}" destId="{8E1B5330-F6D0-44D9-9ED1-7B6B7961A231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6202A3-8C27-41B7-8C40-71957ED378B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CF214F0-16B9-47BE-8C9B-A50ED60D1AAF}">
      <dgm:prSet phldrT="[Texte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5.3. Consommer responsable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833946-CE49-4488-B9DE-B0A6AAF66E7C}" type="parTrans" cxnId="{732B1FF8-3BE6-4290-B206-5EDB6C3C114C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786C41-B270-4961-BA42-0267CC9B4FBC}" type="sibTrans" cxnId="{732B1FF8-3BE6-4290-B206-5EDB6C3C114C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8CD206-DDC5-43FA-91F2-83C9D1F7ACD3}">
      <dgm:prSet phldrT="[Texte]" custT="1"/>
      <dgm:spPr>
        <a:solidFill>
          <a:schemeClr val="accent2"/>
        </a:solidFill>
      </dgm:spPr>
      <dgm:t>
        <a:bodyPr/>
        <a:lstStyle/>
        <a:p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A128 – Réduire la quantité de déchets dans les bâtiments communaux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39D0B4-7022-4A3D-BC29-0ED8EC876B99}" type="parTrans" cxnId="{F4B17B2A-EB63-46F9-ACBF-8763B8C0BA60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F0172D-3338-44B3-A603-8D652478DD8D}" type="sibTrans" cxnId="{F4B17B2A-EB63-46F9-ACBF-8763B8C0BA60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23A921-D503-4207-8A8A-2D461A710B88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fr-FR" sz="2000" dirty="0" smtClean="0">
              <a:latin typeface="Arial" panose="020B0604020202020204" pitchFamily="34" charset="0"/>
              <a:cs typeface="Arial" panose="020B0604020202020204" pitchFamily="34" charset="0"/>
            </a:rPr>
            <a:t>5.3.2. Optimaliser la gestion des déchets 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621CD-5C3F-4943-9640-8BEB6013B380}" type="parTrans" cxnId="{6DB8DE6C-20E1-4261-ABFC-8BF9D50A5DC3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B28996-F163-4ADD-A7CD-444B268403D8}" type="sibTrans" cxnId="{6DB8DE6C-20E1-4261-ABFC-8BF9D50A5DC3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A39007-D3BD-419C-9F42-04CD795030DF}">
      <dgm:prSet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fr-BE" sz="2000" dirty="0" smtClean="0">
              <a:latin typeface="Arial" panose="020B0604020202020204" pitchFamily="34" charset="0"/>
              <a:cs typeface="Arial" panose="020B0604020202020204" pitchFamily="34" charset="0"/>
            </a:rPr>
            <a:t>5. DEVELOPPEMENT DURABLE</a:t>
          </a:r>
          <a:endParaRPr lang="fr-BE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F8D8E1-7671-4C51-BD30-24F87899635F}" type="parTrans" cxnId="{151B1F8C-D5BD-47CD-B6E0-E26F2A24B255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27F5A2-161C-45E9-892A-7F0F2C88E881}" type="sibTrans" cxnId="{151B1F8C-D5BD-47CD-B6E0-E26F2A24B255}">
      <dgm:prSet/>
      <dgm:spPr/>
      <dgm:t>
        <a:bodyPr/>
        <a:lstStyle/>
        <a:p>
          <a:endParaRPr lang="fr-BE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EDB3C2-0062-4636-911F-485AEB9BFF8C}" type="pres">
      <dgm:prSet presAssocID="{746202A3-8C27-41B7-8C40-71957ED378B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443EBE72-07E9-4560-BC0E-2268258262AA}" type="pres">
      <dgm:prSet presAssocID="{B2A39007-D3BD-419C-9F42-04CD795030DF}" presName="node" presStyleLbl="node1" presStyleIdx="0" presStyleCnt="4" custScaleX="115530" custLinFactNeighborX="9194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2DA662E-9DB6-48C8-8EA1-557FEA5661C3}" type="pres">
      <dgm:prSet presAssocID="{4F27F5A2-161C-45E9-892A-7F0F2C88E881}" presName="sibTrans" presStyleCnt="0"/>
      <dgm:spPr/>
    </dgm:pt>
    <dgm:pt modelId="{BCE1E3BF-3392-45C8-B605-B85FE0860CEC}" type="pres">
      <dgm:prSet presAssocID="{CCF214F0-16B9-47BE-8C9B-A50ED60D1AAF}" presName="node" presStyleLbl="node1" presStyleIdx="1" presStyleCnt="4" custScaleX="110351" custLinFactNeighborX="837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A6040A5-3765-4CAF-83D1-431B0460A9E2}" type="pres">
      <dgm:prSet presAssocID="{4C786C41-B270-4961-BA42-0267CC9B4FBC}" presName="sibTrans" presStyleCnt="0"/>
      <dgm:spPr/>
    </dgm:pt>
    <dgm:pt modelId="{10312B39-9C44-4FF0-97A2-8ADC0999D931}" type="pres">
      <dgm:prSet presAssocID="{5A23A921-D503-4207-8A8A-2D461A710B88}" presName="node" presStyleLbl="node1" presStyleIdx="2" presStyleCnt="4" custLinFactNeighborX="-6662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A07C722-8306-4C37-8796-80041270B3EE}" type="pres">
      <dgm:prSet presAssocID="{B3B28996-F163-4ADD-A7CD-444B268403D8}" presName="sibTrans" presStyleCnt="0"/>
      <dgm:spPr/>
    </dgm:pt>
    <dgm:pt modelId="{8E1B5330-F6D0-44D9-9ED1-7B6B7961A231}" type="pres">
      <dgm:prSet presAssocID="{4F8CD206-DDC5-43FA-91F2-83C9D1F7ACD3}" presName="node" presStyleLbl="node1" presStyleIdx="3" presStyleCnt="4" custScaleX="97559" custScaleY="90507" custLinFactX="-3512" custLinFactNeighborX="-100000" custLinFactNeighborY="-162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D382A7D1-021D-4085-8F1F-D9D6F98965C1}" type="presOf" srcId="{746202A3-8C27-41B7-8C40-71957ED378B6}" destId="{17EDB3C2-0062-4636-911F-485AEB9BFF8C}" srcOrd="0" destOrd="0" presId="urn:microsoft.com/office/officeart/2005/8/layout/hList6"/>
    <dgm:cxn modelId="{F4B17B2A-EB63-46F9-ACBF-8763B8C0BA60}" srcId="{746202A3-8C27-41B7-8C40-71957ED378B6}" destId="{4F8CD206-DDC5-43FA-91F2-83C9D1F7ACD3}" srcOrd="3" destOrd="0" parTransId="{F039D0B4-7022-4A3D-BC29-0ED8EC876B99}" sibTransId="{6DF0172D-3338-44B3-A603-8D652478DD8D}"/>
    <dgm:cxn modelId="{6BC9AEEA-FB15-49A0-9920-7BCBBE382B9F}" type="presOf" srcId="{CCF214F0-16B9-47BE-8C9B-A50ED60D1AAF}" destId="{BCE1E3BF-3392-45C8-B605-B85FE0860CEC}" srcOrd="0" destOrd="0" presId="urn:microsoft.com/office/officeart/2005/8/layout/hList6"/>
    <dgm:cxn modelId="{6DB8DE6C-20E1-4261-ABFC-8BF9D50A5DC3}" srcId="{746202A3-8C27-41B7-8C40-71957ED378B6}" destId="{5A23A921-D503-4207-8A8A-2D461A710B88}" srcOrd="2" destOrd="0" parTransId="{756621CD-5C3F-4943-9640-8BEB6013B380}" sibTransId="{B3B28996-F163-4ADD-A7CD-444B268403D8}"/>
    <dgm:cxn modelId="{151B1F8C-D5BD-47CD-B6E0-E26F2A24B255}" srcId="{746202A3-8C27-41B7-8C40-71957ED378B6}" destId="{B2A39007-D3BD-419C-9F42-04CD795030DF}" srcOrd="0" destOrd="0" parTransId="{5BF8D8E1-7671-4C51-BD30-24F87899635F}" sibTransId="{4F27F5A2-161C-45E9-892A-7F0F2C88E881}"/>
    <dgm:cxn modelId="{1E2CF0B1-E532-4BA7-B01A-18F5998F9744}" type="presOf" srcId="{4F8CD206-DDC5-43FA-91F2-83C9D1F7ACD3}" destId="{8E1B5330-F6D0-44D9-9ED1-7B6B7961A231}" srcOrd="0" destOrd="0" presId="urn:microsoft.com/office/officeart/2005/8/layout/hList6"/>
    <dgm:cxn modelId="{352B904B-C3FE-4572-B2CA-812ED9E89332}" type="presOf" srcId="{B2A39007-D3BD-419C-9F42-04CD795030DF}" destId="{443EBE72-07E9-4560-BC0E-2268258262AA}" srcOrd="0" destOrd="0" presId="urn:microsoft.com/office/officeart/2005/8/layout/hList6"/>
    <dgm:cxn modelId="{D4F6AB4E-3E21-492C-B425-529FCB2BBCF0}" type="presOf" srcId="{5A23A921-D503-4207-8A8A-2D461A710B88}" destId="{10312B39-9C44-4FF0-97A2-8ADC0999D931}" srcOrd="0" destOrd="0" presId="urn:microsoft.com/office/officeart/2005/8/layout/hList6"/>
    <dgm:cxn modelId="{732B1FF8-3BE6-4290-B206-5EDB6C3C114C}" srcId="{746202A3-8C27-41B7-8C40-71957ED378B6}" destId="{CCF214F0-16B9-47BE-8C9B-A50ED60D1AAF}" srcOrd="1" destOrd="0" parTransId="{DD833946-CE49-4488-B9DE-B0A6AAF66E7C}" sibTransId="{4C786C41-B270-4961-BA42-0267CC9B4FBC}"/>
    <dgm:cxn modelId="{896AF0F3-CDE4-4142-BC55-0CE1F650CF9E}" type="presParOf" srcId="{17EDB3C2-0062-4636-911F-485AEB9BFF8C}" destId="{443EBE72-07E9-4560-BC0E-2268258262AA}" srcOrd="0" destOrd="0" presId="urn:microsoft.com/office/officeart/2005/8/layout/hList6"/>
    <dgm:cxn modelId="{CA702F60-CD7F-498E-8E9F-B047F60B0F27}" type="presParOf" srcId="{17EDB3C2-0062-4636-911F-485AEB9BFF8C}" destId="{D2DA662E-9DB6-48C8-8EA1-557FEA5661C3}" srcOrd="1" destOrd="0" presId="urn:microsoft.com/office/officeart/2005/8/layout/hList6"/>
    <dgm:cxn modelId="{797E4F42-40A1-48E3-A272-0F676D3D16BB}" type="presParOf" srcId="{17EDB3C2-0062-4636-911F-485AEB9BFF8C}" destId="{BCE1E3BF-3392-45C8-B605-B85FE0860CEC}" srcOrd="2" destOrd="0" presId="urn:microsoft.com/office/officeart/2005/8/layout/hList6"/>
    <dgm:cxn modelId="{2C44F7EF-C8D5-4048-9BC2-A4AC3514E8CA}" type="presParOf" srcId="{17EDB3C2-0062-4636-911F-485AEB9BFF8C}" destId="{4A6040A5-3765-4CAF-83D1-431B0460A9E2}" srcOrd="3" destOrd="0" presId="urn:microsoft.com/office/officeart/2005/8/layout/hList6"/>
    <dgm:cxn modelId="{EA1E4A4E-AFBE-4D61-81D7-19848EAEBAA5}" type="presParOf" srcId="{17EDB3C2-0062-4636-911F-485AEB9BFF8C}" destId="{10312B39-9C44-4FF0-97A2-8ADC0999D931}" srcOrd="4" destOrd="0" presId="urn:microsoft.com/office/officeart/2005/8/layout/hList6"/>
    <dgm:cxn modelId="{96F52F7D-5DE0-4A38-A274-F711854A8A34}" type="presParOf" srcId="{17EDB3C2-0062-4636-911F-485AEB9BFF8C}" destId="{3A07C722-8306-4C37-8796-80041270B3EE}" srcOrd="5" destOrd="0" presId="urn:microsoft.com/office/officeart/2005/8/layout/hList6"/>
    <dgm:cxn modelId="{136452B0-CD7F-4F11-9743-5D8C9B5E9F4E}" type="presParOf" srcId="{17EDB3C2-0062-4636-911F-485AEB9BFF8C}" destId="{8E1B5330-F6D0-44D9-9ED1-7B6B7961A231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EBE72-07E9-4560-BC0E-2268258262AA}">
      <dsp:nvSpPr>
        <dsp:cNvPr id="0" name=""/>
        <dsp:cNvSpPr/>
      </dsp:nvSpPr>
      <dsp:spPr>
        <a:xfrm rot="16200000">
          <a:off x="-899057" y="1272168"/>
          <a:ext cx="5037595" cy="2493258"/>
        </a:xfrm>
        <a:prstGeom prst="flowChartManualOperation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1. SATISFACTION DU CITOYEN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373111" y="1007519"/>
        <a:ext cx="2493258" cy="3022557"/>
      </dsp:txXfrm>
    </dsp:sp>
    <dsp:sp modelId="{BCE1E3BF-3392-45C8-B605-B85FE0860CEC}">
      <dsp:nvSpPr>
        <dsp:cNvPr id="0" name=""/>
        <dsp:cNvSpPr/>
      </dsp:nvSpPr>
      <dsp:spPr>
        <a:xfrm rot="16200000">
          <a:off x="1615792" y="1272168"/>
          <a:ext cx="5037595" cy="2493258"/>
        </a:xfrm>
        <a:prstGeom prst="flowChartManualOperation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1.5. Favoriser l'intégration de tous les citoyens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887960" y="1007519"/>
        <a:ext cx="2493258" cy="3022557"/>
      </dsp:txXfrm>
    </dsp:sp>
    <dsp:sp modelId="{10312B39-9C44-4FF0-97A2-8ADC0999D931}">
      <dsp:nvSpPr>
        <dsp:cNvPr id="0" name=""/>
        <dsp:cNvSpPr/>
      </dsp:nvSpPr>
      <dsp:spPr>
        <a:xfrm rot="16200000">
          <a:off x="4123052" y="1272168"/>
          <a:ext cx="5037595" cy="2493258"/>
        </a:xfrm>
        <a:prstGeom prst="flowChartManualOperation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1.5.1.  Innover dans les projets et les démarches inclusives 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395220" y="1007519"/>
        <a:ext cx="2493258" cy="3022557"/>
      </dsp:txXfrm>
    </dsp:sp>
    <dsp:sp modelId="{8E1B5330-F6D0-44D9-9ED1-7B6B7961A231}">
      <dsp:nvSpPr>
        <dsp:cNvPr id="0" name=""/>
        <dsp:cNvSpPr/>
      </dsp:nvSpPr>
      <dsp:spPr>
        <a:xfrm rot="16200000">
          <a:off x="6852664" y="1220687"/>
          <a:ext cx="4559376" cy="2432398"/>
        </a:xfrm>
        <a:prstGeom prst="flowChartManualOperation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A50 – Soutenir la personne en situation de handicap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7916153" y="1069073"/>
        <a:ext cx="2432398" cy="2735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EBE72-07E9-4560-BC0E-2268258262AA}">
      <dsp:nvSpPr>
        <dsp:cNvPr id="0" name=""/>
        <dsp:cNvSpPr/>
      </dsp:nvSpPr>
      <dsp:spPr>
        <a:xfrm rot="16200000">
          <a:off x="-899057" y="1272168"/>
          <a:ext cx="5037595" cy="2493258"/>
        </a:xfrm>
        <a:prstGeom prst="flowChartManualOperation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2. BIEN-ETRE DES AGENTS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373111" y="1007519"/>
        <a:ext cx="2493258" cy="3022557"/>
      </dsp:txXfrm>
    </dsp:sp>
    <dsp:sp modelId="{BCE1E3BF-3392-45C8-B605-B85FE0860CEC}">
      <dsp:nvSpPr>
        <dsp:cNvPr id="0" name=""/>
        <dsp:cNvSpPr/>
      </dsp:nvSpPr>
      <dsp:spPr>
        <a:xfrm rot="16200000">
          <a:off x="1615792" y="1272168"/>
          <a:ext cx="5037595" cy="2493258"/>
        </a:xfrm>
        <a:prstGeom prst="flowChartManualOperation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2.1. Apprécier le climat de travail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887960" y="1007519"/>
        <a:ext cx="2493258" cy="3022557"/>
      </dsp:txXfrm>
    </dsp:sp>
    <dsp:sp modelId="{10312B39-9C44-4FF0-97A2-8ADC0999D931}">
      <dsp:nvSpPr>
        <dsp:cNvPr id="0" name=""/>
        <dsp:cNvSpPr/>
      </dsp:nvSpPr>
      <dsp:spPr>
        <a:xfrm rot="16200000">
          <a:off x="4123052" y="1272168"/>
          <a:ext cx="5037595" cy="2493258"/>
        </a:xfrm>
        <a:prstGeom prst="flowChartManualOperation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2.1.2</a:t>
          </a: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.  </a:t>
          </a:r>
          <a:endParaRPr lang="fr-FR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Favoriser l’accueil des nouveaux collaborateurs et leur accompagnement 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395220" y="1007519"/>
        <a:ext cx="2493258" cy="3022557"/>
      </dsp:txXfrm>
    </dsp:sp>
    <dsp:sp modelId="{8E1B5330-F6D0-44D9-9ED1-7B6B7961A231}">
      <dsp:nvSpPr>
        <dsp:cNvPr id="0" name=""/>
        <dsp:cNvSpPr/>
      </dsp:nvSpPr>
      <dsp:spPr>
        <a:xfrm rot="16200000">
          <a:off x="6852664" y="1220687"/>
          <a:ext cx="4559376" cy="2432398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A141 </a:t>
          </a: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Améliorer l’accueil des nouveaux </a:t>
          </a:r>
          <a:r>
            <a:rPr lang="fr-BE" sz="2000" kern="1200" smtClean="0">
              <a:latin typeface="Arial" panose="020B0604020202020204" pitchFamily="34" charset="0"/>
              <a:cs typeface="Arial" panose="020B0604020202020204" pitchFamily="34" charset="0"/>
            </a:rPr>
            <a:t>agents recrutés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7916153" y="1069073"/>
        <a:ext cx="2432398" cy="27356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EBE72-07E9-4560-BC0E-2268258262AA}">
      <dsp:nvSpPr>
        <dsp:cNvPr id="0" name=""/>
        <dsp:cNvSpPr/>
      </dsp:nvSpPr>
      <dsp:spPr>
        <a:xfrm rot="16200000">
          <a:off x="-899057" y="1272168"/>
          <a:ext cx="5037595" cy="2493258"/>
        </a:xfrm>
        <a:prstGeom prst="flowChartManualOperation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3. MODERNISATION DES OUTILS DE TRAVAIL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373111" y="1007519"/>
        <a:ext cx="2493258" cy="3022557"/>
      </dsp:txXfrm>
    </dsp:sp>
    <dsp:sp modelId="{BCE1E3BF-3392-45C8-B605-B85FE0860CEC}">
      <dsp:nvSpPr>
        <dsp:cNvPr id="0" name=""/>
        <dsp:cNvSpPr/>
      </dsp:nvSpPr>
      <dsp:spPr>
        <a:xfrm rot="16200000">
          <a:off x="1615792" y="1272168"/>
          <a:ext cx="5037595" cy="2493258"/>
        </a:xfrm>
        <a:prstGeom prst="flowChartManualOperation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3.3.  Moderniser les outils informatiques et numériques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887960" y="1007519"/>
        <a:ext cx="2493258" cy="3022557"/>
      </dsp:txXfrm>
    </dsp:sp>
    <dsp:sp modelId="{10312B39-9C44-4FF0-97A2-8ADC0999D931}">
      <dsp:nvSpPr>
        <dsp:cNvPr id="0" name=""/>
        <dsp:cNvSpPr/>
      </dsp:nvSpPr>
      <dsp:spPr>
        <a:xfrm rot="16200000">
          <a:off x="4123052" y="1272168"/>
          <a:ext cx="5037595" cy="2493258"/>
        </a:xfrm>
        <a:prstGeom prst="flowChartManualOperation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3.3.3</a:t>
          </a: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Accompagner les démarches de transformation des méthodes de travail au travers d’outils informatiques 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395220" y="1007519"/>
        <a:ext cx="2493258" cy="3022557"/>
      </dsp:txXfrm>
    </dsp:sp>
    <dsp:sp modelId="{8E1B5330-F6D0-44D9-9ED1-7B6B7961A231}">
      <dsp:nvSpPr>
        <dsp:cNvPr id="0" name=""/>
        <dsp:cNvSpPr/>
      </dsp:nvSpPr>
      <dsp:spPr>
        <a:xfrm rot="16200000">
          <a:off x="6852664" y="1220687"/>
          <a:ext cx="4559376" cy="2432398"/>
        </a:xfrm>
        <a:prstGeom prst="flowChartManualOperation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A166 </a:t>
          </a: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</a:t>
          </a: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Projet informatique structurant: Doter la GRH d’un outil informatique adapté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7916153" y="1069073"/>
        <a:ext cx="2432398" cy="27356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EBE72-07E9-4560-BC0E-2268258262AA}">
      <dsp:nvSpPr>
        <dsp:cNvPr id="0" name=""/>
        <dsp:cNvSpPr/>
      </dsp:nvSpPr>
      <dsp:spPr>
        <a:xfrm rot="16200000">
          <a:off x="-899057" y="1272168"/>
          <a:ext cx="5037595" cy="2493258"/>
        </a:xfrm>
        <a:prstGeom prst="flowChartManualOperation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4. AMELIORATION DES COMPETENCES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373111" y="1007519"/>
        <a:ext cx="2493258" cy="3022557"/>
      </dsp:txXfrm>
    </dsp:sp>
    <dsp:sp modelId="{BCE1E3BF-3392-45C8-B605-B85FE0860CEC}">
      <dsp:nvSpPr>
        <dsp:cNvPr id="0" name=""/>
        <dsp:cNvSpPr/>
      </dsp:nvSpPr>
      <dsp:spPr>
        <a:xfrm rot="16200000">
          <a:off x="1615792" y="1272168"/>
          <a:ext cx="5037595" cy="2493258"/>
        </a:xfrm>
        <a:prstGeom prst="flowChartManualOperation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4.2. Améliorer les connaissances individuelles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887960" y="1007519"/>
        <a:ext cx="2493258" cy="3022557"/>
      </dsp:txXfrm>
    </dsp:sp>
    <dsp:sp modelId="{10312B39-9C44-4FF0-97A2-8ADC0999D931}">
      <dsp:nvSpPr>
        <dsp:cNvPr id="0" name=""/>
        <dsp:cNvSpPr/>
      </dsp:nvSpPr>
      <dsp:spPr>
        <a:xfrm rot="16200000">
          <a:off x="4123052" y="1272168"/>
          <a:ext cx="5037595" cy="2493258"/>
        </a:xfrm>
        <a:prstGeom prst="flowChartManualOperation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4.2.1. Actualiser le savoir métier (expertise) 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395220" y="1007519"/>
        <a:ext cx="2493258" cy="3022557"/>
      </dsp:txXfrm>
    </dsp:sp>
    <dsp:sp modelId="{8E1B5330-F6D0-44D9-9ED1-7B6B7961A231}">
      <dsp:nvSpPr>
        <dsp:cNvPr id="0" name=""/>
        <dsp:cNvSpPr/>
      </dsp:nvSpPr>
      <dsp:spPr>
        <a:xfrm rot="16200000">
          <a:off x="6852664" y="1220687"/>
          <a:ext cx="4559376" cy="2432398"/>
        </a:xfrm>
        <a:prstGeom prst="flowChartManualOperati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A177 – Remettre à niveau et former les agents pour augmenter la qualité des prestations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7916153" y="1069073"/>
        <a:ext cx="2432398" cy="27356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EBE72-07E9-4560-BC0E-2268258262AA}">
      <dsp:nvSpPr>
        <dsp:cNvPr id="0" name=""/>
        <dsp:cNvSpPr/>
      </dsp:nvSpPr>
      <dsp:spPr>
        <a:xfrm rot="16200000">
          <a:off x="-997977" y="1162764"/>
          <a:ext cx="5037595" cy="2712065"/>
        </a:xfrm>
        <a:prstGeom prst="flowChartManualOperation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5. DEVELOPPEMENT DURABLE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164788" y="1007518"/>
        <a:ext cx="2712065" cy="3022557"/>
      </dsp:txXfrm>
    </dsp:sp>
    <dsp:sp modelId="{BCE1E3BF-3392-45C8-B605-B85FE0860CEC}">
      <dsp:nvSpPr>
        <dsp:cNvPr id="0" name=""/>
        <dsp:cNvSpPr/>
      </dsp:nvSpPr>
      <dsp:spPr>
        <a:xfrm rot="16200000">
          <a:off x="1682214" y="1223553"/>
          <a:ext cx="5037595" cy="2590488"/>
        </a:xfrm>
        <a:prstGeom prst="flowChartManualOperation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5.3. Consommer responsable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905767" y="1007519"/>
        <a:ext cx="2590488" cy="3022557"/>
      </dsp:txXfrm>
    </dsp:sp>
    <dsp:sp modelId="{10312B39-9C44-4FF0-97A2-8ADC0999D931}">
      <dsp:nvSpPr>
        <dsp:cNvPr id="0" name=""/>
        <dsp:cNvSpPr/>
      </dsp:nvSpPr>
      <dsp:spPr>
        <a:xfrm rot="16200000">
          <a:off x="4195239" y="1345048"/>
          <a:ext cx="5037595" cy="2347498"/>
        </a:xfrm>
        <a:prstGeom prst="flowChartManualOperation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5.3.2. Optimaliser la gestion des déchets 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540287" y="1007519"/>
        <a:ext cx="2347498" cy="3022557"/>
      </dsp:txXfrm>
    </dsp:sp>
    <dsp:sp modelId="{8E1B5330-F6D0-44D9-9ED1-7B6B7961A231}">
      <dsp:nvSpPr>
        <dsp:cNvPr id="0" name=""/>
        <dsp:cNvSpPr/>
      </dsp:nvSpPr>
      <dsp:spPr>
        <a:xfrm rot="16200000">
          <a:off x="6788046" y="1291788"/>
          <a:ext cx="4559376" cy="2290196"/>
        </a:xfrm>
        <a:prstGeom prst="flowChartManualOperation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A128 – Réduire la quantité de déchets dans les bâtiments communaux</a:t>
          </a:r>
          <a:endParaRPr lang="fr-BE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7922636" y="1069073"/>
        <a:ext cx="2290196" cy="2735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CA8BA-0688-4DE9-A4B5-FBFCD0791DC5}" type="datetimeFigureOut">
              <a:rPr lang="fr-BE" smtClean="0"/>
              <a:t>11-10-22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62F39-42E9-4620-A752-B9A04003E40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930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(Attention titre en GRAS et sous-titre normal – Toujours utiliser la police ARIAL) – Ecrire</a:t>
            </a:r>
            <a:r>
              <a:rPr lang="fr-BE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le texte en Majuscule</a:t>
            </a:r>
            <a:endParaRPr lang="fr-B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9777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10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5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11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554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12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431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13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175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14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837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15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298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16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870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Toujours utiliser</a:t>
            </a:r>
            <a:r>
              <a:rPr lang="fr-BE" sz="1600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police ARIAL </a:t>
            </a:r>
            <a:endParaRPr lang="fr-B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0516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3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185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4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96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5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098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6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085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7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58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8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739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Template classique avec du contenu texte (utilisez la police ARIAL) – Titre en MAJ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62F39-42E9-4620-A752-B9A04003E40E}" type="slidenum">
              <a:rPr lang="fr-BE" smtClean="0">
                <a:solidFill>
                  <a:prstClr val="black"/>
                </a:solidFill>
              </a:rPr>
              <a:pPr/>
              <a:t>9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F7AA41-2C63-419C-A55A-D4E58E74E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E705D14-5D71-48F7-925A-998A83DA3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3304EE6-39D5-437E-9AA9-07E2C149F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460F2-2285-4B64-BBAD-DEFF3C6AFF64}" type="datetime1">
              <a:rPr lang="fr-BE" smtClean="0"/>
              <a:t>11-10-22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CF5435D-EC78-4269-8687-BF767F26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417E759-9279-498D-BCDD-4955E09C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1880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DFA00F9-7C7F-4F3D-B71D-2A305799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2D13E04-2050-45D6-9D01-786BDAA3A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C7A4114-5BCD-4DCC-B05D-10E20DD5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BAE39-2BD4-44FC-8533-4F14E1E47EA8}" type="datetime1">
              <a:rPr lang="fr-BE" smtClean="0"/>
              <a:t>11-10-22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13EC621-78C1-418F-B036-F1AB78120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C22A27-A23B-4BD4-B860-6D9FCAFC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513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B3A31B35-8152-4069-B465-D42A059FB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20FB70F7-7499-450A-A8FC-3C1707F3A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0D8D570-17F0-40B9-A0FD-7C2557FE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57FB-0A89-41BC-9229-FC787D916F5A}" type="datetime1">
              <a:rPr lang="fr-BE" smtClean="0"/>
              <a:t>11-10-22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73C3E0D-8E71-4F6E-BA36-8E06AFBF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83EF0F9-352F-4BD2-A4CE-7B93F26F2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4344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6B37D9E-2DCD-4E4D-AD41-FEB16AF9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72F3938-D86C-4171-BEB7-D7879137B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42E9198-3265-42A3-BFE2-798115195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9018-6450-48CE-8201-5565DCCD92D5}" type="datetime1">
              <a:rPr lang="fr-BE" smtClean="0"/>
              <a:t>11-10-22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0A09BF2-A36E-4B11-937D-54B8557A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855E33F-5673-470C-A594-915FA0235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559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7941E41-7A8E-4748-8FB0-CF3045BD8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8548855-47D8-4E99-8D10-BD360D7A8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9F95786-314C-47FB-8DFB-6FFC98297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2A07-1268-4348-AFD5-67896A6FE555}" type="datetime1">
              <a:rPr lang="fr-BE" smtClean="0"/>
              <a:t>11-10-22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9711B90-F0C6-46D8-A0E7-14B7564F3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08C5EEC-1E36-41B0-8ED4-34EE4E2F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30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ACC3597-CE3C-4DFC-807C-8722902A7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04DEEB9-CD18-4E40-9E67-3FA5680A5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C3EEB337-FA17-430A-9746-627C28FEA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7FC6629-484B-4912-B871-0BDB9C2E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A9D5-3F0B-4357-ABDA-33055FA26324}" type="datetime1">
              <a:rPr lang="fr-BE" smtClean="0"/>
              <a:t>11-10-22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7071169-9B84-4198-BC46-94C100186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FD08704-EA3E-436B-9AB0-A6DA629E2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74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66D67CF-12AF-4090-A3FF-999ACFB9C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409EF37-6DAD-4B57-B0A2-14EBDB3A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51D579A-664F-4AAA-8907-0DA00DD16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83AE7F2-35C8-44EE-9D75-3BFE7F5FE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6618260-5AF2-4161-9939-9429107CF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70BFE0F4-5F05-4F44-A060-CD8388590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F898-832F-480E-A275-2D16EFF38545}" type="datetime1">
              <a:rPr lang="fr-BE" smtClean="0"/>
              <a:t>11-10-22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E92365C0-AE22-478E-A05C-B61B7E038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01E8598-7EC8-44C6-ADF5-C54DAADE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1486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BAF6FFC-445F-4CB5-9C69-67F3D296C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D521AB1E-7839-49E9-92B1-54E2CBD36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3337-7DB1-406F-8F17-59AE5AEC36F8}" type="datetime1">
              <a:rPr lang="fr-BE" smtClean="0"/>
              <a:t>11-10-22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FC74FEF9-82F9-4A7F-9702-128AD6158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462F5C7-1554-4D21-ACB6-368487D1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008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824C1242-9451-4000-882F-744A4904B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7CE4-2AD2-4BEE-8FE6-751836F03A36}" type="datetime1">
              <a:rPr lang="fr-BE" smtClean="0"/>
              <a:t>11-10-22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BBDF463-1ED2-4F61-843E-F8BD92B5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56773075-ACD9-4A7B-B74E-660BBB892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484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CD9D7CB-B76B-409C-B6AA-0D051620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170206A-1B18-4EAB-B3FC-7FEBE590E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478148F-3103-4DED-BF8E-87DFEFB1F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809FF42-81A2-4C33-9D69-DAEF1B0E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5255-C315-42D4-8E41-C91958447722}" type="datetime1">
              <a:rPr lang="fr-BE" smtClean="0"/>
              <a:t>11-10-22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8896B42-A84E-459A-B577-F109F866D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A9D4C34-F1CF-4BF1-9BC0-93FE62F3F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026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262D853-A214-42C5-AE2F-11614BBB8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0E48F75E-3ADD-42E6-929E-ABBBE097D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8805D6D-C31F-495C-860C-0832C0DA6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B263ED7-8EAE-4A10-8C9E-1AD648E66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C4EC-B800-4AC4-8B98-6699DF5163CA}" type="datetime1">
              <a:rPr lang="fr-BE" smtClean="0"/>
              <a:t>11-10-22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100E3689-383A-485B-8A68-EB530CDA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FB4F993-F363-4EE4-BEF0-569D0A44D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358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A5CA9915-2188-4503-8566-A1555372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67F2C9C-1D5D-47B6-B4DF-73CB1905F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AD8FF18-DD50-42AA-B863-5780138F05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F94E-E8DF-4358-A1F6-13DC7B009B98}" type="datetime1">
              <a:rPr lang="fr-BE" smtClean="0"/>
              <a:t>11-10-22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AEAEB16-8D36-4CBE-975A-F3A5094CD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195339C-C9B6-444F-984D-5642906AB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1AF7D-A861-4ECF-BB5E-51B28448818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0778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9762" y="2126991"/>
            <a:ext cx="9235186" cy="3559935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1000"/>
              </a:spcBef>
            </a:pPr>
            <a:r>
              <a:rPr lang="fr-BE" b="1" dirty="0" smtClean="0">
                <a:latin typeface="Arial" panose="020B0604020202020204" pitchFamily="34" charset="0"/>
                <a:cs typeface="Arial" panose="020B0604020202020204" pitchFamily="34" charset="0"/>
              </a:rPr>
              <a:t>PST </a:t>
            </a:r>
            <a:br>
              <a:rPr lang="fr-B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Plan de transformation</a:t>
            </a:r>
            <a:r>
              <a:rPr lang="fr-BE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BE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B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sz="36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Séminaire du </a:t>
            </a:r>
            <a:r>
              <a:rPr lang="fr-BE" sz="28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 </a:t>
            </a:r>
            <a:r>
              <a:rPr lang="fr-BE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octobre 2022</a:t>
            </a:r>
            <a:br>
              <a:rPr lang="fr-BE" sz="28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fr-B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Image 36" descr="Une image contenant dessin&#10;&#10;Description générée automatiquement">
            <a:extLst>
              <a:ext uri="{FF2B5EF4-FFF2-40B4-BE49-F238E27FC236}">
                <a16:creationId xmlns:a16="http://schemas.microsoft.com/office/drawing/2014/main" xmlns="" id="{146A1915-FA17-4B3A-9FFD-52BB9211338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2" r="44887"/>
          <a:stretch/>
        </p:blipFill>
        <p:spPr>
          <a:xfrm>
            <a:off x="9435830" y="157171"/>
            <a:ext cx="2585533" cy="3825109"/>
          </a:xfrm>
          <a:prstGeom prst="rect">
            <a:avLst/>
          </a:prstGeom>
          <a:effectLst/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5939673"/>
            <a:ext cx="12192000" cy="918327"/>
          </a:xfrm>
          <a:solidFill>
            <a:schemeClr val="tx1"/>
          </a:solidFill>
        </p:spPr>
        <p:txBody>
          <a:bodyPr/>
          <a:lstStyle/>
          <a:p>
            <a:pPr algn="l"/>
            <a:r>
              <a:rPr lang="fr-B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VILLE DE CHARLEROI – Direction Générale – Présentation du 13 octobre 2022</a:t>
            </a:r>
            <a:endParaRPr lang="fr-B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2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770" y="1690688"/>
            <a:ext cx="11049000" cy="4817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>
                <a:solidFill>
                  <a:schemeClr val="bg1"/>
                </a:solidFill>
              </a:rPr>
              <a:t> </a:t>
            </a:r>
            <a:endParaRPr lang="fr-B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89108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BE" sz="3600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 et Ambitions de l’Administration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6087962"/>
            <a:ext cx="12192000" cy="924128"/>
          </a:xfrm>
        </p:spPr>
        <p:txBody>
          <a:bodyPr/>
          <a:lstStyle/>
          <a:p>
            <a:pPr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981756387"/>
              </p:ext>
            </p:extLst>
          </p:nvPr>
        </p:nvGraphicFramePr>
        <p:xfrm>
          <a:off x="1096433" y="1318447"/>
          <a:ext cx="10474243" cy="5037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82937" y="4276089"/>
            <a:ext cx="518205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9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770" y="1690688"/>
            <a:ext cx="11049000" cy="4817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>
                <a:solidFill>
                  <a:schemeClr val="bg1"/>
                </a:solidFill>
              </a:rPr>
              <a:t> </a:t>
            </a:r>
            <a:endParaRPr lang="fr-B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8848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BE" sz="3600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 et Ambitions de l’Administration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6087962"/>
            <a:ext cx="12192000" cy="924128"/>
          </a:xfrm>
        </p:spPr>
        <p:txBody>
          <a:bodyPr/>
          <a:lstStyle/>
          <a:p>
            <a:pPr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577650824"/>
              </p:ext>
            </p:extLst>
          </p:nvPr>
        </p:nvGraphicFramePr>
        <p:xfrm>
          <a:off x="1096433" y="1318447"/>
          <a:ext cx="10474243" cy="5037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18">
            <a:extLst>
              <a:ext uri="{FF2B5EF4-FFF2-40B4-BE49-F238E27FC236}">
                <a16:creationId xmlns:a16="http://schemas.microsoft.com/office/drawing/2014/main" xmlns="" id="{D8BFBE69-EC90-491A-A905-789398F4B3A8}"/>
              </a:ext>
            </a:extLst>
          </p:cNvPr>
          <p:cNvSpPr/>
          <p:nvPr/>
        </p:nvSpPr>
        <p:spPr>
          <a:xfrm>
            <a:off x="2463624" y="4514747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2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770" y="1690688"/>
            <a:ext cx="11049000" cy="4817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>
                <a:solidFill>
                  <a:schemeClr val="bg1"/>
                </a:solidFill>
              </a:rPr>
              <a:t> </a:t>
            </a:r>
            <a:endParaRPr lang="fr-B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86837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BE" sz="3600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 et Ambitions de l’Administration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6087962"/>
            <a:ext cx="12192000" cy="924128"/>
          </a:xfrm>
        </p:spPr>
        <p:txBody>
          <a:bodyPr/>
          <a:lstStyle/>
          <a:p>
            <a:pPr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824577816"/>
              </p:ext>
            </p:extLst>
          </p:nvPr>
        </p:nvGraphicFramePr>
        <p:xfrm>
          <a:off x="1096433" y="1318447"/>
          <a:ext cx="10474243" cy="5037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Parallelogram 15">
            <a:extLst>
              <a:ext uri="{FF2B5EF4-FFF2-40B4-BE49-F238E27FC236}">
                <a16:creationId xmlns:a16="http://schemas.microsoft.com/office/drawing/2014/main" xmlns="" id="{24ABDD0B-564D-4579-ACF2-A3B23447A0E6}"/>
              </a:ext>
            </a:extLst>
          </p:cNvPr>
          <p:cNvSpPr/>
          <p:nvPr/>
        </p:nvSpPr>
        <p:spPr>
          <a:xfrm rot="16200000">
            <a:off x="2370769" y="4523440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61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770" y="1690688"/>
            <a:ext cx="11049000" cy="4817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>
                <a:solidFill>
                  <a:schemeClr val="bg1"/>
                </a:solidFill>
              </a:rPr>
              <a:t> </a:t>
            </a:r>
            <a:endParaRPr lang="fr-B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0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BE" sz="3600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 et Ambitions de l’Administration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6087962"/>
            <a:ext cx="12192000" cy="924128"/>
          </a:xfrm>
        </p:spPr>
        <p:txBody>
          <a:bodyPr/>
          <a:lstStyle/>
          <a:p>
            <a:pPr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837183744"/>
              </p:ext>
            </p:extLst>
          </p:nvPr>
        </p:nvGraphicFramePr>
        <p:xfrm>
          <a:off x="1096433" y="1318447"/>
          <a:ext cx="10474243" cy="5037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8" name="Group 67">
            <a:extLst>
              <a:ext uri="{FF2B5EF4-FFF2-40B4-BE49-F238E27FC236}">
                <a16:creationId xmlns:a16="http://schemas.microsoft.com/office/drawing/2014/main" xmlns="" id="{BB14F865-EBFB-4BF4-8BEE-0146385BFADB}"/>
              </a:ext>
            </a:extLst>
          </p:cNvPr>
          <p:cNvGrpSpPr/>
          <p:nvPr/>
        </p:nvGrpSpPr>
        <p:grpSpPr>
          <a:xfrm flipH="1">
            <a:off x="2275177" y="4507542"/>
            <a:ext cx="553683" cy="584877"/>
            <a:chOff x="-269682" y="2392932"/>
            <a:chExt cx="3796368" cy="4520497"/>
          </a:xfrm>
        </p:grpSpPr>
        <p:grpSp>
          <p:nvGrpSpPr>
            <p:cNvPr id="9" name="Group 68">
              <a:extLst>
                <a:ext uri="{FF2B5EF4-FFF2-40B4-BE49-F238E27FC236}">
                  <a16:creationId xmlns:a16="http://schemas.microsoft.com/office/drawing/2014/main" xmlns="" id="{0F2344D0-F67B-48AD-8B78-7EBE9F277A50}"/>
                </a:ext>
              </a:extLst>
            </p:cNvPr>
            <p:cNvGrpSpPr/>
            <p:nvPr/>
          </p:nvGrpSpPr>
          <p:grpSpPr>
            <a:xfrm>
              <a:off x="-269682" y="3351579"/>
              <a:ext cx="1684167" cy="2225289"/>
              <a:chOff x="4414182" y="2417791"/>
              <a:chExt cx="1684167" cy="2225289"/>
            </a:xfrm>
          </p:grpSpPr>
          <p:sp>
            <p:nvSpPr>
              <p:cNvPr id="24" name="Freeform: Shape 82">
                <a:extLst>
                  <a:ext uri="{FF2B5EF4-FFF2-40B4-BE49-F238E27FC236}">
                    <a16:creationId xmlns:a16="http://schemas.microsoft.com/office/drawing/2014/main" xmlns="" id="{4AAF1E3B-EADA-42E0-AB11-705281A8311D}"/>
                  </a:ext>
                </a:extLst>
              </p:cNvPr>
              <p:cNvSpPr/>
              <p:nvPr/>
            </p:nvSpPr>
            <p:spPr>
              <a:xfrm>
                <a:off x="4414182" y="2417791"/>
                <a:ext cx="1684167" cy="2225289"/>
              </a:xfrm>
              <a:custGeom>
                <a:avLst/>
                <a:gdLst>
                  <a:gd name="connsiteX0" fmla="*/ 0 w 1268858"/>
                  <a:gd name="connsiteY0" fmla="*/ 1006972 h 1676542"/>
                  <a:gd name="connsiteX1" fmla="*/ 10536 w 1268858"/>
                  <a:gd name="connsiteY1" fmla="*/ 997353 h 1676542"/>
                  <a:gd name="connsiteX2" fmla="*/ 1076469 w 1268858"/>
                  <a:gd name="connsiteY2" fmla="*/ 1216311 h 1676542"/>
                  <a:gd name="connsiteX3" fmla="*/ 1099372 w 1268858"/>
                  <a:gd name="connsiteY3" fmla="*/ 1230053 h 1676542"/>
                  <a:gd name="connsiteX4" fmla="*/ 1169457 w 1268858"/>
                  <a:gd name="connsiteY4" fmla="*/ 1252957 h 1676542"/>
                  <a:gd name="connsiteX5" fmla="*/ 1116779 w 1268858"/>
                  <a:gd name="connsiteY5" fmla="*/ 1124697 h 1676542"/>
                  <a:gd name="connsiteX6" fmla="*/ 953706 w 1268858"/>
                  <a:gd name="connsiteY6" fmla="*/ 945591 h 1676542"/>
                  <a:gd name="connsiteX7" fmla="*/ 944544 w 1268858"/>
                  <a:gd name="connsiteY7" fmla="*/ 913984 h 1676542"/>
                  <a:gd name="connsiteX8" fmla="*/ 940880 w 1268858"/>
                  <a:gd name="connsiteY8" fmla="*/ 901158 h 1676542"/>
                  <a:gd name="connsiteX9" fmla="*/ 875833 w 1268858"/>
                  <a:gd name="connsiteY9" fmla="*/ 859473 h 1676542"/>
                  <a:gd name="connsiteX10" fmla="*/ 820865 w 1268858"/>
                  <a:gd name="connsiteY10" fmla="*/ 848937 h 1676542"/>
                  <a:gd name="connsiteX11" fmla="*/ 182771 w 1268858"/>
                  <a:gd name="connsiteY11" fmla="*/ 195727 h 1676542"/>
                  <a:gd name="connsiteX12" fmla="*/ 171777 w 1268858"/>
                  <a:gd name="connsiteY12" fmla="*/ 11582 h 1676542"/>
                  <a:gd name="connsiteX13" fmla="*/ 180938 w 1268858"/>
                  <a:gd name="connsiteY13" fmla="*/ 1505 h 1676542"/>
                  <a:gd name="connsiteX14" fmla="*/ 229952 w 1268858"/>
                  <a:gd name="connsiteY14" fmla="*/ 62886 h 1676542"/>
                  <a:gd name="connsiteX15" fmla="*/ 425549 w 1268858"/>
                  <a:gd name="connsiteY15" fmla="*/ 299251 h 1676542"/>
                  <a:gd name="connsiteX16" fmla="*/ 636720 w 1268858"/>
                  <a:gd name="connsiteY16" fmla="*/ 553481 h 1676542"/>
                  <a:gd name="connsiteX17" fmla="*/ 842852 w 1268858"/>
                  <a:gd name="connsiteY17" fmla="*/ 802214 h 1676542"/>
                  <a:gd name="connsiteX18" fmla="*/ 877666 w 1268858"/>
                  <a:gd name="connsiteY18" fmla="*/ 842983 h 1676542"/>
                  <a:gd name="connsiteX19" fmla="*/ 886369 w 1268858"/>
                  <a:gd name="connsiteY19" fmla="*/ 815498 h 1676542"/>
                  <a:gd name="connsiteX20" fmla="*/ 917976 w 1268858"/>
                  <a:gd name="connsiteY20" fmla="*/ 871383 h 1676542"/>
                  <a:gd name="connsiteX21" fmla="*/ 1003177 w 1268858"/>
                  <a:gd name="connsiteY21" fmla="*/ 916732 h 1676542"/>
                  <a:gd name="connsiteX22" fmla="*/ 987145 w 1268858"/>
                  <a:gd name="connsiteY22" fmla="*/ 850312 h 1676542"/>
                  <a:gd name="connsiteX23" fmla="*/ 986687 w 1268858"/>
                  <a:gd name="connsiteY23" fmla="*/ 828324 h 1676542"/>
                  <a:gd name="connsiteX24" fmla="*/ 974777 w 1268858"/>
                  <a:gd name="connsiteY24" fmla="*/ 782059 h 1676542"/>
                  <a:gd name="connsiteX25" fmla="*/ 1097998 w 1268858"/>
                  <a:gd name="connsiteY25" fmla="*/ 157707 h 1676542"/>
                  <a:gd name="connsiteX26" fmla="*/ 1107618 w 1268858"/>
                  <a:gd name="connsiteY26" fmla="*/ 151752 h 1676542"/>
                  <a:gd name="connsiteX27" fmla="*/ 1109450 w 1268858"/>
                  <a:gd name="connsiteY27" fmla="*/ 173282 h 1676542"/>
                  <a:gd name="connsiteX28" fmla="*/ 1040281 w 1268858"/>
                  <a:gd name="connsiteY28" fmla="*/ 574094 h 1676542"/>
                  <a:gd name="connsiteX29" fmla="*/ 1003635 w 1268858"/>
                  <a:gd name="connsiteY29" fmla="*/ 788472 h 1676542"/>
                  <a:gd name="connsiteX30" fmla="*/ 1003177 w 1268858"/>
                  <a:gd name="connsiteY30" fmla="*/ 806337 h 1676542"/>
                  <a:gd name="connsiteX31" fmla="*/ 1010965 w 1268858"/>
                  <a:gd name="connsiteY31" fmla="*/ 888790 h 1676542"/>
                  <a:gd name="connsiteX32" fmla="*/ 1048068 w 1268858"/>
                  <a:gd name="connsiteY32" fmla="*/ 948339 h 1676542"/>
                  <a:gd name="connsiteX33" fmla="*/ 1067766 w 1268858"/>
                  <a:gd name="connsiteY33" fmla="*/ 944216 h 1676542"/>
                  <a:gd name="connsiteX34" fmla="*/ 1076011 w 1268858"/>
                  <a:gd name="connsiteY34" fmla="*/ 930016 h 1676542"/>
                  <a:gd name="connsiteX35" fmla="*/ 1087463 w 1268858"/>
                  <a:gd name="connsiteY35" fmla="*/ 919939 h 1676542"/>
                  <a:gd name="connsiteX36" fmla="*/ 1094334 w 1268858"/>
                  <a:gd name="connsiteY36" fmla="*/ 933223 h 1676542"/>
                  <a:gd name="connsiteX37" fmla="*/ 1100289 w 1268858"/>
                  <a:gd name="connsiteY37" fmla="*/ 975823 h 1676542"/>
                  <a:gd name="connsiteX38" fmla="*/ 1117237 w 1268858"/>
                  <a:gd name="connsiteY38" fmla="*/ 1023921 h 1676542"/>
                  <a:gd name="connsiteX39" fmla="*/ 1233587 w 1268858"/>
                  <a:gd name="connsiteY39" fmla="*/ 1274944 h 1676542"/>
                  <a:gd name="connsiteX40" fmla="*/ 1270691 w 1268858"/>
                  <a:gd name="connsiteY40" fmla="*/ 1503522 h 1676542"/>
                  <a:gd name="connsiteX41" fmla="*/ 1267027 w 1268858"/>
                  <a:gd name="connsiteY41" fmla="*/ 1656518 h 1676542"/>
                  <a:gd name="connsiteX42" fmla="*/ 1262446 w 1268858"/>
                  <a:gd name="connsiteY42" fmla="*/ 1673467 h 1676542"/>
                  <a:gd name="connsiteX43" fmla="*/ 1258323 w 1268858"/>
                  <a:gd name="connsiteY43" fmla="*/ 1676673 h 1676542"/>
                  <a:gd name="connsiteX44" fmla="*/ 1214349 w 1268858"/>
                  <a:gd name="connsiteY44" fmla="*/ 1676215 h 1676542"/>
                  <a:gd name="connsiteX45" fmla="*/ 1212516 w 1268858"/>
                  <a:gd name="connsiteY45" fmla="*/ 1674383 h 1676542"/>
                  <a:gd name="connsiteX46" fmla="*/ 1218471 w 1268858"/>
                  <a:gd name="connsiteY46" fmla="*/ 1514058 h 1676542"/>
                  <a:gd name="connsiteX47" fmla="*/ 1208852 w 1268858"/>
                  <a:gd name="connsiteY47" fmla="*/ 1410533 h 1676542"/>
                  <a:gd name="connsiteX48" fmla="*/ 1198316 w 1268858"/>
                  <a:gd name="connsiteY48" fmla="*/ 1388088 h 1676542"/>
                  <a:gd name="connsiteX49" fmla="*/ 1176787 w 1268858"/>
                  <a:gd name="connsiteY49" fmla="*/ 1353733 h 1676542"/>
                  <a:gd name="connsiteX50" fmla="*/ 1198316 w 1268858"/>
                  <a:gd name="connsiteY50" fmla="*/ 1358313 h 1676542"/>
                  <a:gd name="connsiteX51" fmla="*/ 1176328 w 1268858"/>
                  <a:gd name="connsiteY51" fmla="*/ 1272654 h 1676542"/>
                  <a:gd name="connsiteX52" fmla="*/ 1164419 w 1268858"/>
                  <a:gd name="connsiteY52" fmla="*/ 1264409 h 1676542"/>
                  <a:gd name="connsiteX53" fmla="*/ 1083798 w 1268858"/>
                  <a:gd name="connsiteY53" fmla="*/ 1239673 h 1676542"/>
                  <a:gd name="connsiteX54" fmla="*/ 862549 w 1268858"/>
                  <a:gd name="connsiteY54" fmla="*/ 1192033 h 1676542"/>
                  <a:gd name="connsiteX55" fmla="*/ 125970 w 1268858"/>
                  <a:gd name="connsiteY55" fmla="*/ 1036747 h 1676542"/>
                  <a:gd name="connsiteX56" fmla="*/ 16491 w 1268858"/>
                  <a:gd name="connsiteY56" fmla="*/ 1013843 h 1676542"/>
                  <a:gd name="connsiteX57" fmla="*/ 0 w 1268858"/>
                  <a:gd name="connsiteY57" fmla="*/ 1006972 h 1676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1268858" h="1676542">
                    <a:moveTo>
                      <a:pt x="0" y="1006972"/>
                    </a:moveTo>
                    <a:cubicBezTo>
                      <a:pt x="458" y="1000559"/>
                      <a:pt x="6413" y="1000101"/>
                      <a:pt x="10536" y="997353"/>
                    </a:cubicBezTo>
                    <a:cubicBezTo>
                      <a:pt x="368290" y="784807"/>
                      <a:pt x="831859" y="879628"/>
                      <a:pt x="1076469" y="1216311"/>
                    </a:cubicBezTo>
                    <a:cubicBezTo>
                      <a:pt x="1082424" y="1224556"/>
                      <a:pt x="1089295" y="1228679"/>
                      <a:pt x="1099372" y="1230053"/>
                    </a:cubicBezTo>
                    <a:cubicBezTo>
                      <a:pt x="1122734" y="1233718"/>
                      <a:pt x="1145180" y="1241505"/>
                      <a:pt x="1169457" y="1252957"/>
                    </a:cubicBezTo>
                    <a:cubicBezTo>
                      <a:pt x="1154799" y="1206692"/>
                      <a:pt x="1137850" y="1165007"/>
                      <a:pt x="1116779" y="1124697"/>
                    </a:cubicBezTo>
                    <a:cubicBezTo>
                      <a:pt x="1077843" y="1050947"/>
                      <a:pt x="1027913" y="987275"/>
                      <a:pt x="953706" y="945591"/>
                    </a:cubicBezTo>
                    <a:cubicBezTo>
                      <a:pt x="940422" y="937803"/>
                      <a:pt x="937673" y="928184"/>
                      <a:pt x="944544" y="913984"/>
                    </a:cubicBezTo>
                    <a:cubicBezTo>
                      <a:pt x="948209" y="906654"/>
                      <a:pt x="945002" y="904822"/>
                      <a:pt x="940880" y="901158"/>
                    </a:cubicBezTo>
                    <a:cubicBezTo>
                      <a:pt x="920724" y="884667"/>
                      <a:pt x="898279" y="871383"/>
                      <a:pt x="875833" y="859473"/>
                    </a:cubicBezTo>
                    <a:cubicBezTo>
                      <a:pt x="859801" y="851228"/>
                      <a:pt x="839188" y="852602"/>
                      <a:pt x="820865" y="848937"/>
                    </a:cubicBezTo>
                    <a:cubicBezTo>
                      <a:pt x="496550" y="785724"/>
                      <a:pt x="237739" y="520958"/>
                      <a:pt x="182771" y="195727"/>
                    </a:cubicBezTo>
                    <a:cubicBezTo>
                      <a:pt x="172235" y="134804"/>
                      <a:pt x="168570" y="73422"/>
                      <a:pt x="171777" y="11582"/>
                    </a:cubicBezTo>
                    <a:cubicBezTo>
                      <a:pt x="172235" y="7001"/>
                      <a:pt x="168112" y="-3992"/>
                      <a:pt x="180938" y="1505"/>
                    </a:cubicBezTo>
                    <a:cubicBezTo>
                      <a:pt x="195139" y="23950"/>
                      <a:pt x="213461" y="42731"/>
                      <a:pt x="229952" y="62886"/>
                    </a:cubicBezTo>
                    <a:cubicBezTo>
                      <a:pt x="294540" y="142133"/>
                      <a:pt x="360503" y="220463"/>
                      <a:pt x="425549" y="299251"/>
                    </a:cubicBezTo>
                    <a:cubicBezTo>
                      <a:pt x="495634" y="383995"/>
                      <a:pt x="566177" y="468738"/>
                      <a:pt x="636720" y="553481"/>
                    </a:cubicBezTo>
                    <a:cubicBezTo>
                      <a:pt x="705431" y="636392"/>
                      <a:pt x="774600" y="718845"/>
                      <a:pt x="842852" y="802214"/>
                    </a:cubicBezTo>
                    <a:cubicBezTo>
                      <a:pt x="854304" y="815956"/>
                      <a:pt x="865298" y="829698"/>
                      <a:pt x="877666" y="842983"/>
                    </a:cubicBezTo>
                    <a:cubicBezTo>
                      <a:pt x="885453" y="834737"/>
                      <a:pt x="874001" y="821453"/>
                      <a:pt x="886369" y="815498"/>
                    </a:cubicBezTo>
                    <a:cubicBezTo>
                      <a:pt x="880414" y="843899"/>
                      <a:pt x="895530" y="856725"/>
                      <a:pt x="917976" y="871383"/>
                    </a:cubicBezTo>
                    <a:cubicBezTo>
                      <a:pt x="945002" y="888332"/>
                      <a:pt x="973861" y="901158"/>
                      <a:pt x="1003177" y="916732"/>
                    </a:cubicBezTo>
                    <a:cubicBezTo>
                      <a:pt x="994932" y="894745"/>
                      <a:pt x="988519" y="873215"/>
                      <a:pt x="987145" y="850312"/>
                    </a:cubicBezTo>
                    <a:cubicBezTo>
                      <a:pt x="986687" y="842983"/>
                      <a:pt x="984396" y="834737"/>
                      <a:pt x="986687" y="828324"/>
                    </a:cubicBezTo>
                    <a:cubicBezTo>
                      <a:pt x="992184" y="810001"/>
                      <a:pt x="983022" y="796717"/>
                      <a:pt x="974777" y="782059"/>
                    </a:cubicBezTo>
                    <a:cubicBezTo>
                      <a:pt x="856594" y="571346"/>
                      <a:pt x="908815" y="306122"/>
                      <a:pt x="1097998" y="157707"/>
                    </a:cubicBezTo>
                    <a:cubicBezTo>
                      <a:pt x="1101205" y="155417"/>
                      <a:pt x="1104411" y="153584"/>
                      <a:pt x="1107618" y="151752"/>
                    </a:cubicBezTo>
                    <a:cubicBezTo>
                      <a:pt x="1112199" y="158623"/>
                      <a:pt x="1110366" y="165952"/>
                      <a:pt x="1109450" y="173282"/>
                    </a:cubicBezTo>
                    <a:cubicBezTo>
                      <a:pt x="1086546" y="307038"/>
                      <a:pt x="1063185" y="440337"/>
                      <a:pt x="1040281" y="574094"/>
                    </a:cubicBezTo>
                    <a:cubicBezTo>
                      <a:pt x="1027913" y="645554"/>
                      <a:pt x="1015545" y="717013"/>
                      <a:pt x="1003635" y="788472"/>
                    </a:cubicBezTo>
                    <a:cubicBezTo>
                      <a:pt x="1002719" y="794427"/>
                      <a:pt x="1001803" y="800382"/>
                      <a:pt x="1003177" y="806337"/>
                    </a:cubicBezTo>
                    <a:cubicBezTo>
                      <a:pt x="1001345" y="834279"/>
                      <a:pt x="1003177" y="861763"/>
                      <a:pt x="1010965" y="888790"/>
                    </a:cubicBezTo>
                    <a:cubicBezTo>
                      <a:pt x="1017836" y="912151"/>
                      <a:pt x="1028371" y="932764"/>
                      <a:pt x="1048068" y="948339"/>
                    </a:cubicBezTo>
                    <a:cubicBezTo>
                      <a:pt x="1056772" y="955210"/>
                      <a:pt x="1062727" y="955210"/>
                      <a:pt x="1067766" y="944216"/>
                    </a:cubicBezTo>
                    <a:cubicBezTo>
                      <a:pt x="1070056" y="939178"/>
                      <a:pt x="1072804" y="934597"/>
                      <a:pt x="1076011" y="930016"/>
                    </a:cubicBezTo>
                    <a:cubicBezTo>
                      <a:pt x="1079217" y="925893"/>
                      <a:pt x="1081050" y="919022"/>
                      <a:pt x="1087463" y="919939"/>
                    </a:cubicBezTo>
                    <a:cubicBezTo>
                      <a:pt x="1094334" y="920855"/>
                      <a:pt x="1093418" y="928184"/>
                      <a:pt x="1094334" y="933223"/>
                    </a:cubicBezTo>
                    <a:cubicBezTo>
                      <a:pt x="1096624" y="947423"/>
                      <a:pt x="1098914" y="961623"/>
                      <a:pt x="1100289" y="975823"/>
                    </a:cubicBezTo>
                    <a:cubicBezTo>
                      <a:pt x="1101663" y="993230"/>
                      <a:pt x="1106244" y="1009263"/>
                      <a:pt x="1117237" y="1023921"/>
                    </a:cubicBezTo>
                    <a:cubicBezTo>
                      <a:pt x="1173122" y="1099503"/>
                      <a:pt x="1208852" y="1185162"/>
                      <a:pt x="1233587" y="1274944"/>
                    </a:cubicBezTo>
                    <a:cubicBezTo>
                      <a:pt x="1254201" y="1349610"/>
                      <a:pt x="1267943" y="1425650"/>
                      <a:pt x="1270691" y="1503522"/>
                    </a:cubicBezTo>
                    <a:cubicBezTo>
                      <a:pt x="1272524" y="1554826"/>
                      <a:pt x="1272066" y="1605672"/>
                      <a:pt x="1267027" y="1656518"/>
                    </a:cubicBezTo>
                    <a:cubicBezTo>
                      <a:pt x="1266569" y="1662473"/>
                      <a:pt x="1266111" y="1668428"/>
                      <a:pt x="1262446" y="1673467"/>
                    </a:cubicBezTo>
                    <a:cubicBezTo>
                      <a:pt x="1261530" y="1674841"/>
                      <a:pt x="1260156" y="1675757"/>
                      <a:pt x="1258323" y="1676673"/>
                    </a:cubicBezTo>
                    <a:cubicBezTo>
                      <a:pt x="1243665" y="1678964"/>
                      <a:pt x="1229007" y="1679880"/>
                      <a:pt x="1214349" y="1676215"/>
                    </a:cubicBezTo>
                    <a:cubicBezTo>
                      <a:pt x="1213890" y="1675757"/>
                      <a:pt x="1212974" y="1674841"/>
                      <a:pt x="1212516" y="1674383"/>
                    </a:cubicBezTo>
                    <a:cubicBezTo>
                      <a:pt x="1218471" y="1621247"/>
                      <a:pt x="1220762" y="1567652"/>
                      <a:pt x="1218471" y="1514058"/>
                    </a:cubicBezTo>
                    <a:cubicBezTo>
                      <a:pt x="1217097" y="1479244"/>
                      <a:pt x="1212974" y="1444889"/>
                      <a:pt x="1208852" y="1410533"/>
                    </a:cubicBezTo>
                    <a:cubicBezTo>
                      <a:pt x="1207477" y="1401830"/>
                      <a:pt x="1202439" y="1394959"/>
                      <a:pt x="1198316" y="1388088"/>
                    </a:cubicBezTo>
                    <a:cubicBezTo>
                      <a:pt x="1191445" y="1376636"/>
                      <a:pt x="1184116" y="1365184"/>
                      <a:pt x="1176787" y="1353733"/>
                    </a:cubicBezTo>
                    <a:cubicBezTo>
                      <a:pt x="1184574" y="1351900"/>
                      <a:pt x="1190071" y="1358313"/>
                      <a:pt x="1198316" y="1358313"/>
                    </a:cubicBezTo>
                    <a:cubicBezTo>
                      <a:pt x="1193277" y="1328997"/>
                      <a:pt x="1185490" y="1300596"/>
                      <a:pt x="1176328" y="1272654"/>
                    </a:cubicBezTo>
                    <a:cubicBezTo>
                      <a:pt x="1174496" y="1267615"/>
                      <a:pt x="1168999" y="1266241"/>
                      <a:pt x="1164419" y="1264409"/>
                    </a:cubicBezTo>
                    <a:cubicBezTo>
                      <a:pt x="1139225" y="1251583"/>
                      <a:pt x="1111740" y="1244253"/>
                      <a:pt x="1083798" y="1239673"/>
                    </a:cubicBezTo>
                    <a:cubicBezTo>
                      <a:pt x="1010507" y="1222266"/>
                      <a:pt x="936299" y="1207608"/>
                      <a:pt x="862549" y="1192033"/>
                    </a:cubicBezTo>
                    <a:cubicBezTo>
                      <a:pt x="616107" y="1139813"/>
                      <a:pt x="371038" y="1088051"/>
                      <a:pt x="125970" y="1036747"/>
                    </a:cubicBezTo>
                    <a:cubicBezTo>
                      <a:pt x="89324" y="1028960"/>
                      <a:pt x="53136" y="1021631"/>
                      <a:pt x="16491" y="1013843"/>
                    </a:cubicBezTo>
                    <a:cubicBezTo>
                      <a:pt x="10536" y="1012011"/>
                      <a:pt x="5039" y="1010637"/>
                      <a:pt x="0" y="1006972"/>
                    </a:cubicBezTo>
                    <a:close/>
                  </a:path>
                </a:pathLst>
              </a:custGeom>
              <a:solidFill>
                <a:srgbClr val="FFC000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Freeform: Shape 83">
                <a:extLst>
                  <a:ext uri="{FF2B5EF4-FFF2-40B4-BE49-F238E27FC236}">
                    <a16:creationId xmlns:a16="http://schemas.microsoft.com/office/drawing/2014/main" xmlns="" id="{D5AA146B-3A3D-4FD8-8EEE-4E6B8BF4AD22}"/>
                  </a:ext>
                </a:extLst>
              </p:cNvPr>
              <p:cNvSpPr/>
              <p:nvPr/>
            </p:nvSpPr>
            <p:spPr>
              <a:xfrm>
                <a:off x="4649538" y="2419787"/>
                <a:ext cx="936324" cy="1124805"/>
              </a:xfrm>
              <a:custGeom>
                <a:avLst/>
                <a:gdLst>
                  <a:gd name="connsiteX0" fmla="*/ 708135 w 705430"/>
                  <a:gd name="connsiteY0" fmla="*/ 814910 h 847432"/>
                  <a:gd name="connsiteX1" fmla="*/ 705845 w 705430"/>
                  <a:gd name="connsiteY1" fmla="*/ 839646 h 847432"/>
                  <a:gd name="connsiteX2" fmla="*/ 703096 w 705430"/>
                  <a:gd name="connsiteY2" fmla="*/ 848807 h 847432"/>
                  <a:gd name="connsiteX3" fmla="*/ 694851 w 705430"/>
                  <a:gd name="connsiteY3" fmla="*/ 843768 h 847432"/>
                  <a:gd name="connsiteX4" fmla="*/ 649502 w 705430"/>
                  <a:gd name="connsiteY4" fmla="*/ 788800 h 847432"/>
                  <a:gd name="connsiteX5" fmla="*/ 567049 w 705430"/>
                  <a:gd name="connsiteY5" fmla="*/ 689398 h 847432"/>
                  <a:gd name="connsiteX6" fmla="*/ 461234 w 705430"/>
                  <a:gd name="connsiteY6" fmla="*/ 561596 h 847432"/>
                  <a:gd name="connsiteX7" fmla="*/ 367788 w 705430"/>
                  <a:gd name="connsiteY7" fmla="*/ 448452 h 847432"/>
                  <a:gd name="connsiteX8" fmla="*/ 272509 w 705430"/>
                  <a:gd name="connsiteY8" fmla="*/ 333018 h 847432"/>
                  <a:gd name="connsiteX9" fmla="*/ 178604 w 705430"/>
                  <a:gd name="connsiteY9" fmla="*/ 220333 h 847432"/>
                  <a:gd name="connsiteX10" fmla="*/ 86074 w 705430"/>
                  <a:gd name="connsiteY10" fmla="*/ 108563 h 847432"/>
                  <a:gd name="connsiteX11" fmla="*/ 6827 w 705430"/>
                  <a:gd name="connsiteY11" fmla="*/ 12368 h 847432"/>
                  <a:gd name="connsiteX12" fmla="*/ 3163 w 705430"/>
                  <a:gd name="connsiteY12" fmla="*/ 0 h 847432"/>
                  <a:gd name="connsiteX13" fmla="*/ 166236 w 705430"/>
                  <a:gd name="connsiteY13" fmla="*/ 38020 h 847432"/>
                  <a:gd name="connsiteX14" fmla="*/ 692103 w 705430"/>
                  <a:gd name="connsiteY14" fmla="*/ 639010 h 847432"/>
                  <a:gd name="connsiteX15" fmla="*/ 708135 w 705430"/>
                  <a:gd name="connsiteY15" fmla="*/ 814910 h 84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05430" h="847432">
                    <a:moveTo>
                      <a:pt x="708135" y="814910"/>
                    </a:moveTo>
                    <a:cubicBezTo>
                      <a:pt x="703096" y="822697"/>
                      <a:pt x="706761" y="831400"/>
                      <a:pt x="705845" y="839646"/>
                    </a:cubicBezTo>
                    <a:cubicBezTo>
                      <a:pt x="705387" y="842852"/>
                      <a:pt x="707219" y="847433"/>
                      <a:pt x="703096" y="848807"/>
                    </a:cubicBezTo>
                    <a:cubicBezTo>
                      <a:pt x="698974" y="850181"/>
                      <a:pt x="696683" y="846059"/>
                      <a:pt x="694851" y="843768"/>
                    </a:cubicBezTo>
                    <a:cubicBezTo>
                      <a:pt x="679735" y="825445"/>
                      <a:pt x="664618" y="807123"/>
                      <a:pt x="649502" y="788800"/>
                    </a:cubicBezTo>
                    <a:cubicBezTo>
                      <a:pt x="622018" y="755818"/>
                      <a:pt x="594533" y="722837"/>
                      <a:pt x="567049" y="689398"/>
                    </a:cubicBezTo>
                    <a:cubicBezTo>
                      <a:pt x="531778" y="646797"/>
                      <a:pt x="496506" y="604197"/>
                      <a:pt x="461234" y="561596"/>
                    </a:cubicBezTo>
                    <a:cubicBezTo>
                      <a:pt x="430086" y="524034"/>
                      <a:pt x="398937" y="486014"/>
                      <a:pt x="367788" y="448452"/>
                    </a:cubicBezTo>
                    <a:cubicBezTo>
                      <a:pt x="336181" y="409974"/>
                      <a:pt x="304116" y="371496"/>
                      <a:pt x="272509" y="333018"/>
                    </a:cubicBezTo>
                    <a:cubicBezTo>
                      <a:pt x="241360" y="295456"/>
                      <a:pt x="209753" y="257894"/>
                      <a:pt x="178604" y="220333"/>
                    </a:cubicBezTo>
                    <a:cubicBezTo>
                      <a:pt x="147455" y="183229"/>
                      <a:pt x="116764" y="145667"/>
                      <a:pt x="86074" y="108563"/>
                    </a:cubicBezTo>
                    <a:cubicBezTo>
                      <a:pt x="59505" y="76498"/>
                      <a:pt x="33395" y="44433"/>
                      <a:pt x="6827" y="12368"/>
                    </a:cubicBezTo>
                    <a:cubicBezTo>
                      <a:pt x="4079" y="9161"/>
                      <a:pt x="-4625" y="6413"/>
                      <a:pt x="3163" y="0"/>
                    </a:cubicBezTo>
                    <a:cubicBezTo>
                      <a:pt x="59505" y="4581"/>
                      <a:pt x="114016" y="17865"/>
                      <a:pt x="166236" y="38020"/>
                    </a:cubicBezTo>
                    <a:cubicBezTo>
                      <a:pt x="447950" y="144751"/>
                      <a:pt x="623850" y="345386"/>
                      <a:pt x="692103" y="639010"/>
                    </a:cubicBezTo>
                    <a:cubicBezTo>
                      <a:pt x="705387" y="696269"/>
                      <a:pt x="710426" y="755360"/>
                      <a:pt x="708135" y="814910"/>
                    </a:cubicBezTo>
                    <a:close/>
                  </a:path>
                </a:pathLst>
              </a:custGeom>
              <a:solidFill>
                <a:srgbClr val="FFC000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: Shape 84">
                <a:extLst>
                  <a:ext uri="{FF2B5EF4-FFF2-40B4-BE49-F238E27FC236}">
                    <a16:creationId xmlns:a16="http://schemas.microsoft.com/office/drawing/2014/main" xmlns="" id="{CACF2B15-5661-4B43-B2B5-43DD11B51D4D}"/>
                  </a:ext>
                </a:extLst>
              </p:cNvPr>
              <p:cNvSpPr/>
              <p:nvPr/>
            </p:nvSpPr>
            <p:spPr>
              <a:xfrm>
                <a:off x="4414182" y="3754353"/>
                <a:ext cx="1434886" cy="462082"/>
              </a:xfrm>
              <a:custGeom>
                <a:avLst/>
                <a:gdLst>
                  <a:gd name="connsiteX0" fmla="*/ 0 w 1081049"/>
                  <a:gd name="connsiteY0" fmla="*/ 0 h 348134"/>
                  <a:gd name="connsiteX1" fmla="*/ 92989 w 1081049"/>
                  <a:gd name="connsiteY1" fmla="*/ 18323 h 348134"/>
                  <a:gd name="connsiteX2" fmla="*/ 317444 w 1081049"/>
                  <a:gd name="connsiteY2" fmla="*/ 65504 h 348134"/>
                  <a:gd name="connsiteX3" fmla="*/ 547396 w 1081049"/>
                  <a:gd name="connsiteY3" fmla="*/ 114060 h 348134"/>
                  <a:gd name="connsiteX4" fmla="*/ 812161 w 1081049"/>
                  <a:gd name="connsiteY4" fmla="*/ 169945 h 348134"/>
                  <a:gd name="connsiteX5" fmla="*/ 1058146 w 1081049"/>
                  <a:gd name="connsiteY5" fmla="*/ 222165 h 348134"/>
                  <a:gd name="connsiteX6" fmla="*/ 1082882 w 1081049"/>
                  <a:gd name="connsiteY6" fmla="*/ 232242 h 348134"/>
                  <a:gd name="connsiteX7" fmla="*/ 589538 w 1081049"/>
                  <a:gd name="connsiteY7" fmla="*/ 344928 h 348134"/>
                  <a:gd name="connsiteX8" fmla="*/ 10078 w 1081049"/>
                  <a:gd name="connsiteY8" fmla="*/ 16033 h 348134"/>
                  <a:gd name="connsiteX9" fmla="*/ 0 w 1081049"/>
                  <a:gd name="connsiteY9" fmla="*/ 0 h 34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81049" h="348134">
                    <a:moveTo>
                      <a:pt x="0" y="0"/>
                    </a:moveTo>
                    <a:cubicBezTo>
                      <a:pt x="31607" y="3665"/>
                      <a:pt x="61840" y="11910"/>
                      <a:pt x="92989" y="18323"/>
                    </a:cubicBezTo>
                    <a:cubicBezTo>
                      <a:pt x="167654" y="33439"/>
                      <a:pt x="242778" y="49472"/>
                      <a:pt x="317444" y="65504"/>
                    </a:cubicBezTo>
                    <a:cubicBezTo>
                      <a:pt x="393942" y="81537"/>
                      <a:pt x="470898" y="98027"/>
                      <a:pt x="547396" y="114060"/>
                    </a:cubicBezTo>
                    <a:cubicBezTo>
                      <a:pt x="635804" y="132841"/>
                      <a:pt x="723754" y="151164"/>
                      <a:pt x="812161" y="169945"/>
                    </a:cubicBezTo>
                    <a:cubicBezTo>
                      <a:pt x="894156" y="187351"/>
                      <a:pt x="976151" y="204300"/>
                      <a:pt x="1058146" y="222165"/>
                    </a:cubicBezTo>
                    <a:cubicBezTo>
                      <a:pt x="1066849" y="223997"/>
                      <a:pt x="1077843" y="220791"/>
                      <a:pt x="1082882" y="232242"/>
                    </a:cubicBezTo>
                    <a:cubicBezTo>
                      <a:pt x="930802" y="323399"/>
                      <a:pt x="765896" y="362793"/>
                      <a:pt x="589538" y="344928"/>
                    </a:cubicBezTo>
                    <a:cubicBezTo>
                      <a:pt x="348593" y="320192"/>
                      <a:pt x="155744" y="209339"/>
                      <a:pt x="10078" y="16033"/>
                    </a:cubicBezTo>
                    <a:cubicBezTo>
                      <a:pt x="6413" y="10994"/>
                      <a:pt x="458" y="7329"/>
                      <a:pt x="0" y="0"/>
                    </a:cubicBezTo>
                    <a:close/>
                  </a:path>
                </a:pathLst>
              </a:custGeom>
              <a:solidFill>
                <a:srgbClr val="FFC000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Freeform: Shape 85">
                <a:extLst>
                  <a:ext uri="{FF2B5EF4-FFF2-40B4-BE49-F238E27FC236}">
                    <a16:creationId xmlns:a16="http://schemas.microsoft.com/office/drawing/2014/main" xmlns="" id="{4445533F-D999-401D-99DB-10D197186DC6}"/>
                  </a:ext>
                </a:extLst>
              </p:cNvPr>
              <p:cNvSpPr/>
              <p:nvPr/>
            </p:nvSpPr>
            <p:spPr>
              <a:xfrm>
                <a:off x="5736242" y="2619213"/>
                <a:ext cx="255361" cy="869444"/>
              </a:xfrm>
              <a:custGeom>
                <a:avLst/>
                <a:gdLst>
                  <a:gd name="connsiteX0" fmla="*/ 3925 w 192390"/>
                  <a:gd name="connsiteY0" fmla="*/ 655959 h 655042"/>
                  <a:gd name="connsiteX1" fmla="*/ 719 w 192390"/>
                  <a:gd name="connsiteY1" fmla="*/ 642217 h 655042"/>
                  <a:gd name="connsiteX2" fmla="*/ 32326 w 192390"/>
                  <a:gd name="connsiteY2" fmla="*/ 463111 h 655042"/>
                  <a:gd name="connsiteX3" fmla="*/ 66223 w 192390"/>
                  <a:gd name="connsiteY3" fmla="*/ 262017 h 655042"/>
                  <a:gd name="connsiteX4" fmla="*/ 103785 w 192390"/>
                  <a:gd name="connsiteY4" fmla="*/ 48098 h 655042"/>
                  <a:gd name="connsiteX5" fmla="*/ 110656 w 192390"/>
                  <a:gd name="connsiteY5" fmla="*/ 0 h 655042"/>
                  <a:gd name="connsiteX6" fmla="*/ 117069 w 192390"/>
                  <a:gd name="connsiteY6" fmla="*/ 7787 h 655042"/>
                  <a:gd name="connsiteX7" fmla="*/ 190360 w 192390"/>
                  <a:gd name="connsiteY7" fmla="*/ 207048 h 655042"/>
                  <a:gd name="connsiteX8" fmla="*/ 188070 w 192390"/>
                  <a:gd name="connsiteY8" fmla="*/ 342638 h 655042"/>
                  <a:gd name="connsiteX9" fmla="*/ 189902 w 192390"/>
                  <a:gd name="connsiteY9" fmla="*/ 356838 h 655042"/>
                  <a:gd name="connsiteX10" fmla="*/ 18125 w 192390"/>
                  <a:gd name="connsiteY10" fmla="*/ 650004 h 655042"/>
                  <a:gd name="connsiteX11" fmla="*/ 3925 w 192390"/>
                  <a:gd name="connsiteY11" fmla="*/ 655959 h 655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2390" h="655042">
                    <a:moveTo>
                      <a:pt x="3925" y="655959"/>
                    </a:moveTo>
                    <a:cubicBezTo>
                      <a:pt x="-1114" y="652294"/>
                      <a:pt x="-197" y="646797"/>
                      <a:pt x="719" y="642217"/>
                    </a:cubicBezTo>
                    <a:cubicBezTo>
                      <a:pt x="11254" y="582667"/>
                      <a:pt x="21790" y="523118"/>
                      <a:pt x="32326" y="463111"/>
                    </a:cubicBezTo>
                    <a:cubicBezTo>
                      <a:pt x="43777" y="396232"/>
                      <a:pt x="54771" y="328896"/>
                      <a:pt x="66223" y="262017"/>
                    </a:cubicBezTo>
                    <a:cubicBezTo>
                      <a:pt x="78591" y="190558"/>
                      <a:pt x="91417" y="119557"/>
                      <a:pt x="103785" y="48098"/>
                    </a:cubicBezTo>
                    <a:cubicBezTo>
                      <a:pt x="106533" y="32065"/>
                      <a:pt x="108366" y="16033"/>
                      <a:pt x="110656" y="0"/>
                    </a:cubicBezTo>
                    <a:cubicBezTo>
                      <a:pt x="115695" y="458"/>
                      <a:pt x="116153" y="4123"/>
                      <a:pt x="117069" y="7787"/>
                    </a:cubicBezTo>
                    <a:cubicBezTo>
                      <a:pt x="158295" y="68253"/>
                      <a:pt x="180283" y="135589"/>
                      <a:pt x="190360" y="207048"/>
                    </a:cubicBezTo>
                    <a:cubicBezTo>
                      <a:pt x="196773" y="251939"/>
                      <a:pt x="196773" y="297289"/>
                      <a:pt x="188070" y="342638"/>
                    </a:cubicBezTo>
                    <a:cubicBezTo>
                      <a:pt x="191277" y="347218"/>
                      <a:pt x="190819" y="351799"/>
                      <a:pt x="189902" y="356838"/>
                    </a:cubicBezTo>
                    <a:cubicBezTo>
                      <a:pt x="167915" y="475020"/>
                      <a:pt x="110656" y="573048"/>
                      <a:pt x="18125" y="650004"/>
                    </a:cubicBezTo>
                    <a:cubicBezTo>
                      <a:pt x="14461" y="653210"/>
                      <a:pt x="10338" y="657333"/>
                      <a:pt x="3925" y="655959"/>
                    </a:cubicBezTo>
                    <a:close/>
                  </a:path>
                </a:pathLst>
              </a:custGeom>
              <a:solidFill>
                <a:srgbClr val="FFC000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" name="Freeform: Shape 69">
              <a:extLst>
                <a:ext uri="{FF2B5EF4-FFF2-40B4-BE49-F238E27FC236}">
                  <a16:creationId xmlns:a16="http://schemas.microsoft.com/office/drawing/2014/main" xmlns="" id="{88DDE007-6ECF-443B-9D5E-9CD71EE6EFDE}"/>
                </a:ext>
              </a:extLst>
            </p:cNvPr>
            <p:cNvSpPr/>
            <p:nvPr/>
          </p:nvSpPr>
          <p:spPr>
            <a:xfrm>
              <a:off x="2719458" y="4345289"/>
              <a:ext cx="139841" cy="12159"/>
            </a:xfrm>
            <a:custGeom>
              <a:avLst/>
              <a:gdLst>
                <a:gd name="connsiteX0" fmla="*/ 104440 w 105356"/>
                <a:gd name="connsiteY0" fmla="*/ 11396 h 9161"/>
                <a:gd name="connsiteX1" fmla="*/ 69169 w 105356"/>
                <a:gd name="connsiteY1" fmla="*/ 9564 h 9161"/>
                <a:gd name="connsiteX2" fmla="*/ 0 w 105356"/>
                <a:gd name="connsiteY2" fmla="*/ 6357 h 9161"/>
                <a:gd name="connsiteX3" fmla="*/ 5039 w 105356"/>
                <a:gd name="connsiteY3" fmla="*/ 3609 h 9161"/>
                <a:gd name="connsiteX4" fmla="*/ 95279 w 105356"/>
                <a:gd name="connsiteY4" fmla="*/ 4983 h 9161"/>
                <a:gd name="connsiteX5" fmla="*/ 105357 w 105356"/>
                <a:gd name="connsiteY5" fmla="*/ 6357 h 9161"/>
                <a:gd name="connsiteX6" fmla="*/ 104440 w 105356"/>
                <a:gd name="connsiteY6" fmla="*/ 11396 h 9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356" h="9161">
                  <a:moveTo>
                    <a:pt x="104440" y="11396"/>
                  </a:moveTo>
                  <a:cubicBezTo>
                    <a:pt x="92989" y="6816"/>
                    <a:pt x="81079" y="9564"/>
                    <a:pt x="69169" y="9564"/>
                  </a:cubicBezTo>
                  <a:cubicBezTo>
                    <a:pt x="46265" y="9106"/>
                    <a:pt x="22904" y="10022"/>
                    <a:pt x="0" y="6357"/>
                  </a:cubicBezTo>
                  <a:cubicBezTo>
                    <a:pt x="1832" y="5441"/>
                    <a:pt x="3206" y="3609"/>
                    <a:pt x="5039" y="3609"/>
                  </a:cubicBezTo>
                  <a:cubicBezTo>
                    <a:pt x="35271" y="-514"/>
                    <a:pt x="65504" y="-2346"/>
                    <a:pt x="95279" y="4983"/>
                  </a:cubicBezTo>
                  <a:cubicBezTo>
                    <a:pt x="98485" y="5899"/>
                    <a:pt x="102150" y="5899"/>
                    <a:pt x="105357" y="6357"/>
                  </a:cubicBezTo>
                  <a:cubicBezTo>
                    <a:pt x="109479" y="8648"/>
                    <a:pt x="106731" y="10022"/>
                    <a:pt x="104440" y="11396"/>
                  </a:cubicBezTo>
                  <a:close/>
                </a:path>
              </a:pathLst>
            </a:custGeom>
            <a:solidFill>
              <a:srgbClr val="006000"/>
            </a:solidFill>
            <a:ln w="457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12" name="Group 70">
              <a:extLst>
                <a:ext uri="{FF2B5EF4-FFF2-40B4-BE49-F238E27FC236}">
                  <a16:creationId xmlns:a16="http://schemas.microsoft.com/office/drawing/2014/main" xmlns="" id="{666D6E6B-C4F8-43C9-BFF2-4071160FD637}"/>
                </a:ext>
              </a:extLst>
            </p:cNvPr>
            <p:cNvGrpSpPr/>
            <p:nvPr/>
          </p:nvGrpSpPr>
          <p:grpSpPr>
            <a:xfrm>
              <a:off x="1216277" y="2392932"/>
              <a:ext cx="2310409" cy="3185932"/>
              <a:chOff x="5900141" y="1459144"/>
              <a:chExt cx="2310409" cy="3185932"/>
            </a:xfrm>
          </p:grpSpPr>
          <p:sp>
            <p:nvSpPr>
              <p:cNvPr id="17" name="Freeform: Shape 75">
                <a:extLst>
                  <a:ext uri="{FF2B5EF4-FFF2-40B4-BE49-F238E27FC236}">
                    <a16:creationId xmlns:a16="http://schemas.microsoft.com/office/drawing/2014/main" xmlns="" id="{22C0BFD3-78FE-4278-B2B7-0904EBFC8321}"/>
                  </a:ext>
                </a:extLst>
              </p:cNvPr>
              <p:cNvSpPr/>
              <p:nvPr/>
            </p:nvSpPr>
            <p:spPr>
              <a:xfrm>
                <a:off x="6793296" y="2856334"/>
                <a:ext cx="1416645" cy="510722"/>
              </a:xfrm>
              <a:custGeom>
                <a:avLst/>
                <a:gdLst>
                  <a:gd name="connsiteX0" fmla="*/ 76956 w 1067307"/>
                  <a:gd name="connsiteY0" fmla="*/ 336683 h 384780"/>
                  <a:gd name="connsiteX1" fmla="*/ 5039 w 1067307"/>
                  <a:gd name="connsiteY1" fmla="*/ 304618 h 384780"/>
                  <a:gd name="connsiteX2" fmla="*/ 0 w 1067307"/>
                  <a:gd name="connsiteY2" fmla="*/ 297747 h 384780"/>
                  <a:gd name="connsiteX3" fmla="*/ 32981 w 1067307"/>
                  <a:gd name="connsiteY3" fmla="*/ 284004 h 384780"/>
                  <a:gd name="connsiteX4" fmla="*/ 496092 w 1067307"/>
                  <a:gd name="connsiteY4" fmla="*/ 156202 h 384780"/>
                  <a:gd name="connsiteX5" fmla="*/ 862091 w 1067307"/>
                  <a:gd name="connsiteY5" fmla="*/ 55885 h 384780"/>
                  <a:gd name="connsiteX6" fmla="*/ 1059062 w 1067307"/>
                  <a:gd name="connsiteY6" fmla="*/ 916 h 384780"/>
                  <a:gd name="connsiteX7" fmla="*/ 1067766 w 1067307"/>
                  <a:gd name="connsiteY7" fmla="*/ 0 h 384780"/>
                  <a:gd name="connsiteX8" fmla="*/ 945460 w 1067307"/>
                  <a:gd name="connsiteY8" fmla="*/ 156661 h 384780"/>
                  <a:gd name="connsiteX9" fmla="*/ 453949 w 1067307"/>
                  <a:gd name="connsiteY9" fmla="*/ 386613 h 384780"/>
                  <a:gd name="connsiteX10" fmla="*/ 76956 w 1067307"/>
                  <a:gd name="connsiteY10" fmla="*/ 336683 h 384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67307" h="384780">
                    <a:moveTo>
                      <a:pt x="76956" y="336683"/>
                    </a:moveTo>
                    <a:cubicBezTo>
                      <a:pt x="52220" y="327521"/>
                      <a:pt x="27942" y="316986"/>
                      <a:pt x="5039" y="304618"/>
                    </a:cubicBezTo>
                    <a:cubicBezTo>
                      <a:pt x="2290" y="303244"/>
                      <a:pt x="458" y="300953"/>
                      <a:pt x="0" y="297747"/>
                    </a:cubicBezTo>
                    <a:cubicBezTo>
                      <a:pt x="8245" y="286295"/>
                      <a:pt x="21529" y="287211"/>
                      <a:pt x="32981" y="284004"/>
                    </a:cubicBezTo>
                    <a:cubicBezTo>
                      <a:pt x="187352" y="240946"/>
                      <a:pt x="341722" y="198345"/>
                      <a:pt x="496092" y="156202"/>
                    </a:cubicBezTo>
                    <a:cubicBezTo>
                      <a:pt x="617939" y="122763"/>
                      <a:pt x="740244" y="89782"/>
                      <a:pt x="862091" y="55885"/>
                    </a:cubicBezTo>
                    <a:cubicBezTo>
                      <a:pt x="928054" y="38020"/>
                      <a:pt x="993558" y="19239"/>
                      <a:pt x="1059062" y="916"/>
                    </a:cubicBezTo>
                    <a:cubicBezTo>
                      <a:pt x="1061811" y="0"/>
                      <a:pt x="1065017" y="0"/>
                      <a:pt x="1067766" y="0"/>
                    </a:cubicBezTo>
                    <a:cubicBezTo>
                      <a:pt x="1034784" y="58175"/>
                      <a:pt x="993100" y="109937"/>
                      <a:pt x="945460" y="156661"/>
                    </a:cubicBezTo>
                    <a:cubicBezTo>
                      <a:pt x="808497" y="290876"/>
                      <a:pt x="644049" y="366457"/>
                      <a:pt x="453949" y="386613"/>
                    </a:cubicBezTo>
                    <a:cubicBezTo>
                      <a:pt x="235449" y="402187"/>
                      <a:pt x="80621" y="337599"/>
                      <a:pt x="76956" y="336683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: Shape 76">
                <a:extLst>
                  <a:ext uri="{FF2B5EF4-FFF2-40B4-BE49-F238E27FC236}">
                    <a16:creationId xmlns:a16="http://schemas.microsoft.com/office/drawing/2014/main" xmlns="" id="{E6542291-B973-4056-A526-CC775C77B4D0}"/>
                  </a:ext>
                </a:extLst>
              </p:cNvPr>
              <p:cNvSpPr/>
              <p:nvPr/>
            </p:nvSpPr>
            <p:spPr>
              <a:xfrm>
                <a:off x="5900141" y="1459144"/>
                <a:ext cx="2310409" cy="3185932"/>
              </a:xfrm>
              <a:custGeom>
                <a:avLst/>
                <a:gdLst>
                  <a:gd name="connsiteX0" fmla="*/ 529989 w 1740672"/>
                  <a:gd name="connsiteY0" fmla="*/ 0 h 2400296"/>
                  <a:gd name="connsiteX1" fmla="*/ 533196 w 1740672"/>
                  <a:gd name="connsiteY1" fmla="*/ 5955 h 2400296"/>
                  <a:gd name="connsiteX2" fmla="*/ 535028 w 1740672"/>
                  <a:gd name="connsiteY2" fmla="*/ 26568 h 2400296"/>
                  <a:gd name="connsiteX3" fmla="*/ 535028 w 1740672"/>
                  <a:gd name="connsiteY3" fmla="*/ 1082424 h 2400296"/>
                  <a:gd name="connsiteX4" fmla="*/ 532280 w 1740672"/>
                  <a:gd name="connsiteY4" fmla="*/ 1111740 h 2400296"/>
                  <a:gd name="connsiteX5" fmla="*/ 547854 w 1740672"/>
                  <a:gd name="connsiteY5" fmla="*/ 1193277 h 2400296"/>
                  <a:gd name="connsiteX6" fmla="*/ 561138 w 1740672"/>
                  <a:gd name="connsiteY6" fmla="*/ 1242291 h 2400296"/>
                  <a:gd name="connsiteX7" fmla="*/ 599158 w 1740672"/>
                  <a:gd name="connsiteY7" fmla="*/ 1193735 h 2400296"/>
                  <a:gd name="connsiteX8" fmla="*/ 632139 w 1740672"/>
                  <a:gd name="connsiteY8" fmla="*/ 1151593 h 2400296"/>
                  <a:gd name="connsiteX9" fmla="*/ 661914 w 1740672"/>
                  <a:gd name="connsiteY9" fmla="*/ 1144263 h 2400296"/>
                  <a:gd name="connsiteX10" fmla="*/ 671991 w 1740672"/>
                  <a:gd name="connsiteY10" fmla="*/ 1178161 h 2400296"/>
                  <a:gd name="connsiteX11" fmla="*/ 663746 w 1740672"/>
                  <a:gd name="connsiteY11" fmla="*/ 1190529 h 2400296"/>
                  <a:gd name="connsiteX12" fmla="*/ 539609 w 1740672"/>
                  <a:gd name="connsiteY12" fmla="*/ 1352228 h 2400296"/>
                  <a:gd name="connsiteX13" fmla="*/ 530905 w 1740672"/>
                  <a:gd name="connsiteY13" fmla="*/ 1364596 h 2400296"/>
                  <a:gd name="connsiteX14" fmla="*/ 547396 w 1740672"/>
                  <a:gd name="connsiteY14" fmla="*/ 1361847 h 2400296"/>
                  <a:gd name="connsiteX15" fmla="*/ 655043 w 1740672"/>
                  <a:gd name="connsiteY15" fmla="*/ 1341692 h 2400296"/>
                  <a:gd name="connsiteX16" fmla="*/ 681153 w 1740672"/>
                  <a:gd name="connsiteY16" fmla="*/ 1326576 h 2400296"/>
                  <a:gd name="connsiteX17" fmla="*/ 1252827 w 1740672"/>
                  <a:gd name="connsiteY17" fmla="*/ 962867 h 2400296"/>
                  <a:gd name="connsiteX18" fmla="*/ 1734718 w 1740672"/>
                  <a:gd name="connsiteY18" fmla="*/ 1045778 h 2400296"/>
                  <a:gd name="connsiteX19" fmla="*/ 1744338 w 1740672"/>
                  <a:gd name="connsiteY19" fmla="*/ 1049443 h 2400296"/>
                  <a:gd name="connsiteX20" fmla="*/ 1744338 w 1740672"/>
                  <a:gd name="connsiteY20" fmla="*/ 1052649 h 2400296"/>
                  <a:gd name="connsiteX21" fmla="*/ 1743422 w 1740672"/>
                  <a:gd name="connsiteY21" fmla="*/ 1053565 h 2400296"/>
                  <a:gd name="connsiteX22" fmla="*/ 1742047 w 1740672"/>
                  <a:gd name="connsiteY22" fmla="*/ 1053107 h 2400296"/>
                  <a:gd name="connsiteX23" fmla="*/ 1724641 w 1740672"/>
                  <a:gd name="connsiteY23" fmla="*/ 1061352 h 2400296"/>
                  <a:gd name="connsiteX24" fmla="*/ 1357267 w 1740672"/>
                  <a:gd name="connsiteY24" fmla="*/ 1162586 h 2400296"/>
                  <a:gd name="connsiteX25" fmla="*/ 1068682 w 1740672"/>
                  <a:gd name="connsiteY25" fmla="*/ 1242291 h 2400296"/>
                  <a:gd name="connsiteX26" fmla="*/ 693979 w 1740672"/>
                  <a:gd name="connsiteY26" fmla="*/ 1345815 h 2400296"/>
                  <a:gd name="connsiteX27" fmla="*/ 676114 w 1740672"/>
                  <a:gd name="connsiteY27" fmla="*/ 1353144 h 2400296"/>
                  <a:gd name="connsiteX28" fmla="*/ 629849 w 1740672"/>
                  <a:gd name="connsiteY28" fmla="*/ 1360931 h 2400296"/>
                  <a:gd name="connsiteX29" fmla="*/ 527241 w 1740672"/>
                  <a:gd name="connsiteY29" fmla="*/ 1385667 h 2400296"/>
                  <a:gd name="connsiteX30" fmla="*/ 516705 w 1740672"/>
                  <a:gd name="connsiteY30" fmla="*/ 1393454 h 2400296"/>
                  <a:gd name="connsiteX31" fmla="*/ 429213 w 1740672"/>
                  <a:gd name="connsiteY31" fmla="*/ 1521257 h 2400296"/>
                  <a:gd name="connsiteX32" fmla="*/ 510292 w 1740672"/>
                  <a:gd name="connsiteY32" fmla="*/ 1509347 h 2400296"/>
                  <a:gd name="connsiteX33" fmla="*/ 522202 w 1740672"/>
                  <a:gd name="connsiteY33" fmla="*/ 1503850 h 2400296"/>
                  <a:gd name="connsiteX34" fmla="*/ 767270 w 1740672"/>
                  <a:gd name="connsiteY34" fmla="*/ 1387958 h 2400296"/>
                  <a:gd name="connsiteX35" fmla="*/ 1080592 w 1740672"/>
                  <a:gd name="connsiteY35" fmla="*/ 1444300 h 2400296"/>
                  <a:gd name="connsiteX36" fmla="*/ 1167167 w 1740672"/>
                  <a:gd name="connsiteY36" fmla="*/ 1506140 h 2400296"/>
                  <a:gd name="connsiteX37" fmla="*/ 1182742 w 1740672"/>
                  <a:gd name="connsiteY37" fmla="*/ 1521715 h 2400296"/>
                  <a:gd name="connsiteX38" fmla="*/ 1168999 w 1740672"/>
                  <a:gd name="connsiteY38" fmla="*/ 1523547 h 2400296"/>
                  <a:gd name="connsiteX39" fmla="*/ 1074637 w 1740672"/>
                  <a:gd name="connsiteY39" fmla="*/ 1525837 h 2400296"/>
                  <a:gd name="connsiteX40" fmla="*/ 1049443 w 1740672"/>
                  <a:gd name="connsiteY40" fmla="*/ 1527211 h 2400296"/>
                  <a:gd name="connsiteX41" fmla="*/ 821323 w 1740672"/>
                  <a:gd name="connsiteY41" fmla="*/ 1527211 h 2400296"/>
                  <a:gd name="connsiteX42" fmla="*/ 529531 w 1740672"/>
                  <a:gd name="connsiteY42" fmla="*/ 1524005 h 2400296"/>
                  <a:gd name="connsiteX43" fmla="*/ 516247 w 1740672"/>
                  <a:gd name="connsiteY43" fmla="*/ 1523547 h 2400296"/>
                  <a:gd name="connsiteX44" fmla="*/ 485556 w 1740672"/>
                  <a:gd name="connsiteY44" fmla="*/ 1525837 h 2400296"/>
                  <a:gd name="connsiteX45" fmla="*/ 416387 w 1740672"/>
                  <a:gd name="connsiteY45" fmla="*/ 1542786 h 2400296"/>
                  <a:gd name="connsiteX46" fmla="*/ 404935 w 1740672"/>
                  <a:gd name="connsiteY46" fmla="*/ 1553322 h 2400296"/>
                  <a:gd name="connsiteX47" fmla="*/ 259727 w 1740672"/>
                  <a:gd name="connsiteY47" fmla="*/ 1858397 h 2400296"/>
                  <a:gd name="connsiteX48" fmla="*/ 272095 w 1740672"/>
                  <a:gd name="connsiteY48" fmla="*/ 1875346 h 2400296"/>
                  <a:gd name="connsiteX49" fmla="*/ 298663 w 1740672"/>
                  <a:gd name="connsiteY49" fmla="*/ 1876262 h 2400296"/>
                  <a:gd name="connsiteX50" fmla="*/ 301869 w 1740672"/>
                  <a:gd name="connsiteY50" fmla="*/ 1877636 h 2400296"/>
                  <a:gd name="connsiteX51" fmla="*/ 250107 w 1740672"/>
                  <a:gd name="connsiteY51" fmla="*/ 1914740 h 2400296"/>
                  <a:gd name="connsiteX52" fmla="*/ 238197 w 1740672"/>
                  <a:gd name="connsiteY52" fmla="*/ 1930773 h 2400296"/>
                  <a:gd name="connsiteX53" fmla="*/ 206590 w 1740672"/>
                  <a:gd name="connsiteY53" fmla="*/ 2211113 h 2400296"/>
                  <a:gd name="connsiteX54" fmla="*/ 207965 w 1740672"/>
                  <a:gd name="connsiteY54" fmla="*/ 2215235 h 2400296"/>
                  <a:gd name="connsiteX55" fmla="*/ 244610 w 1740672"/>
                  <a:gd name="connsiteY55" fmla="*/ 2193248 h 2400296"/>
                  <a:gd name="connsiteX56" fmla="*/ 213003 w 1740672"/>
                  <a:gd name="connsiteY56" fmla="*/ 2275243 h 2400296"/>
                  <a:gd name="connsiteX57" fmla="*/ 207049 w 1740672"/>
                  <a:gd name="connsiteY57" fmla="*/ 2310056 h 2400296"/>
                  <a:gd name="connsiteX58" fmla="*/ 208423 w 1740672"/>
                  <a:gd name="connsiteY58" fmla="*/ 2393425 h 2400296"/>
                  <a:gd name="connsiteX59" fmla="*/ 197887 w 1740672"/>
                  <a:gd name="connsiteY59" fmla="*/ 2402587 h 2400296"/>
                  <a:gd name="connsiteX60" fmla="*/ 162616 w 1740672"/>
                  <a:gd name="connsiteY60" fmla="*/ 2401670 h 2400296"/>
                  <a:gd name="connsiteX61" fmla="*/ 158493 w 1740672"/>
                  <a:gd name="connsiteY61" fmla="*/ 2398922 h 2400296"/>
                  <a:gd name="connsiteX62" fmla="*/ 155744 w 1740672"/>
                  <a:gd name="connsiteY62" fmla="*/ 2387470 h 2400296"/>
                  <a:gd name="connsiteX63" fmla="*/ 152538 w 1740672"/>
                  <a:gd name="connsiteY63" fmla="*/ 2183628 h 2400296"/>
                  <a:gd name="connsiteX64" fmla="*/ 208881 w 1740672"/>
                  <a:gd name="connsiteY64" fmla="*/ 1846946 h 2400296"/>
                  <a:gd name="connsiteX65" fmla="*/ 301411 w 1740672"/>
                  <a:gd name="connsiteY65" fmla="*/ 1630736 h 2400296"/>
                  <a:gd name="connsiteX66" fmla="*/ 305076 w 1740672"/>
                  <a:gd name="connsiteY66" fmla="*/ 1595006 h 2400296"/>
                  <a:gd name="connsiteX67" fmla="*/ 290876 w 1740672"/>
                  <a:gd name="connsiteY67" fmla="*/ 1528128 h 2400296"/>
                  <a:gd name="connsiteX68" fmla="*/ 278508 w 1740672"/>
                  <a:gd name="connsiteY68" fmla="*/ 1505224 h 2400296"/>
                  <a:gd name="connsiteX69" fmla="*/ 127802 w 1740672"/>
                  <a:gd name="connsiteY69" fmla="*/ 1332989 h 2400296"/>
                  <a:gd name="connsiteX70" fmla="*/ 65046 w 1740672"/>
                  <a:gd name="connsiteY70" fmla="*/ 1218013 h 2400296"/>
                  <a:gd name="connsiteX71" fmla="*/ 0 w 1740672"/>
                  <a:gd name="connsiteY71" fmla="*/ 870336 h 2400296"/>
                  <a:gd name="connsiteX72" fmla="*/ 149790 w 1740672"/>
                  <a:gd name="connsiteY72" fmla="*/ 418678 h 2400296"/>
                  <a:gd name="connsiteX73" fmla="*/ 161699 w 1740672"/>
                  <a:gd name="connsiteY73" fmla="*/ 410890 h 2400296"/>
                  <a:gd name="connsiteX74" fmla="*/ 178190 w 1740672"/>
                  <a:gd name="connsiteY74" fmla="*/ 534570 h 2400296"/>
                  <a:gd name="connsiteX75" fmla="*/ 259269 w 1740672"/>
                  <a:gd name="connsiteY75" fmla="*/ 1182741 h 2400296"/>
                  <a:gd name="connsiteX76" fmla="*/ 297289 w 1740672"/>
                  <a:gd name="connsiteY76" fmla="*/ 1486901 h 2400296"/>
                  <a:gd name="connsiteX77" fmla="*/ 301869 w 1740672"/>
                  <a:gd name="connsiteY77" fmla="*/ 1502476 h 2400296"/>
                  <a:gd name="connsiteX78" fmla="*/ 310573 w 1740672"/>
                  <a:gd name="connsiteY78" fmla="*/ 1532250 h 2400296"/>
                  <a:gd name="connsiteX79" fmla="*/ 322483 w 1740672"/>
                  <a:gd name="connsiteY79" fmla="*/ 1587677 h 2400296"/>
                  <a:gd name="connsiteX80" fmla="*/ 352715 w 1740672"/>
                  <a:gd name="connsiteY80" fmla="*/ 1536831 h 2400296"/>
                  <a:gd name="connsiteX81" fmla="*/ 534570 w 1740672"/>
                  <a:gd name="connsiteY81" fmla="*/ 1275272 h 2400296"/>
                  <a:gd name="connsiteX82" fmla="*/ 542815 w 1740672"/>
                  <a:gd name="connsiteY82" fmla="*/ 1234045 h 2400296"/>
                  <a:gd name="connsiteX83" fmla="*/ 523576 w 1740672"/>
                  <a:gd name="connsiteY83" fmla="*/ 1148386 h 2400296"/>
                  <a:gd name="connsiteX84" fmla="*/ 490595 w 1740672"/>
                  <a:gd name="connsiteY84" fmla="*/ 1080133 h 2400296"/>
                  <a:gd name="connsiteX85" fmla="*/ 450743 w 1740672"/>
                  <a:gd name="connsiteY85" fmla="*/ 1026539 h 2400296"/>
                  <a:gd name="connsiteX86" fmla="*/ 306450 w 1740672"/>
                  <a:gd name="connsiteY86" fmla="*/ 553809 h 2400296"/>
                  <a:gd name="connsiteX87" fmla="*/ 522660 w 1740672"/>
                  <a:gd name="connsiteY87" fmla="*/ 9161 h 2400296"/>
                  <a:gd name="connsiteX88" fmla="*/ 527699 w 1740672"/>
                  <a:gd name="connsiteY88" fmla="*/ 2290 h 2400296"/>
                  <a:gd name="connsiteX89" fmla="*/ 529989 w 1740672"/>
                  <a:gd name="connsiteY89" fmla="*/ 0 h 2400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1740672" h="2400296">
                    <a:moveTo>
                      <a:pt x="529989" y="0"/>
                    </a:moveTo>
                    <a:cubicBezTo>
                      <a:pt x="530905" y="1832"/>
                      <a:pt x="531821" y="3665"/>
                      <a:pt x="533196" y="5955"/>
                    </a:cubicBezTo>
                    <a:cubicBezTo>
                      <a:pt x="534570" y="12826"/>
                      <a:pt x="535028" y="19697"/>
                      <a:pt x="535028" y="26568"/>
                    </a:cubicBezTo>
                    <a:cubicBezTo>
                      <a:pt x="535028" y="378367"/>
                      <a:pt x="535028" y="730625"/>
                      <a:pt x="535028" y="1082424"/>
                    </a:cubicBezTo>
                    <a:cubicBezTo>
                      <a:pt x="535028" y="1092501"/>
                      <a:pt x="534570" y="1102121"/>
                      <a:pt x="532280" y="1111740"/>
                    </a:cubicBezTo>
                    <a:cubicBezTo>
                      <a:pt x="538234" y="1138767"/>
                      <a:pt x="539609" y="1166709"/>
                      <a:pt x="547854" y="1193277"/>
                    </a:cubicBezTo>
                    <a:cubicBezTo>
                      <a:pt x="552893" y="1208851"/>
                      <a:pt x="556557" y="1224884"/>
                      <a:pt x="561138" y="1242291"/>
                    </a:cubicBezTo>
                    <a:cubicBezTo>
                      <a:pt x="574422" y="1225342"/>
                      <a:pt x="586790" y="1209310"/>
                      <a:pt x="599158" y="1193735"/>
                    </a:cubicBezTo>
                    <a:cubicBezTo>
                      <a:pt x="610152" y="1179535"/>
                      <a:pt x="621145" y="1165793"/>
                      <a:pt x="632139" y="1151593"/>
                    </a:cubicBezTo>
                    <a:cubicBezTo>
                      <a:pt x="639926" y="1141057"/>
                      <a:pt x="649546" y="1136934"/>
                      <a:pt x="661914" y="1144263"/>
                    </a:cubicBezTo>
                    <a:cubicBezTo>
                      <a:pt x="673366" y="1151134"/>
                      <a:pt x="677946" y="1166251"/>
                      <a:pt x="671991" y="1178161"/>
                    </a:cubicBezTo>
                    <a:cubicBezTo>
                      <a:pt x="669701" y="1182741"/>
                      <a:pt x="666495" y="1186406"/>
                      <a:pt x="663746" y="1190529"/>
                    </a:cubicBezTo>
                    <a:cubicBezTo>
                      <a:pt x="622520" y="1244581"/>
                      <a:pt x="580835" y="1298634"/>
                      <a:pt x="539609" y="1352228"/>
                    </a:cubicBezTo>
                    <a:cubicBezTo>
                      <a:pt x="536402" y="1356351"/>
                      <a:pt x="534112" y="1360015"/>
                      <a:pt x="530905" y="1364596"/>
                    </a:cubicBezTo>
                    <a:cubicBezTo>
                      <a:pt x="537318" y="1366428"/>
                      <a:pt x="542357" y="1363680"/>
                      <a:pt x="547396" y="1361847"/>
                    </a:cubicBezTo>
                    <a:cubicBezTo>
                      <a:pt x="582209" y="1348563"/>
                      <a:pt x="618397" y="1343983"/>
                      <a:pt x="655043" y="1341692"/>
                    </a:cubicBezTo>
                    <a:cubicBezTo>
                      <a:pt x="666953" y="1340776"/>
                      <a:pt x="674282" y="1337112"/>
                      <a:pt x="681153" y="1326576"/>
                    </a:cubicBezTo>
                    <a:cubicBezTo>
                      <a:pt x="817658" y="1120902"/>
                      <a:pt x="1008216" y="998597"/>
                      <a:pt x="1252827" y="962867"/>
                    </a:cubicBezTo>
                    <a:cubicBezTo>
                      <a:pt x="1421855" y="938589"/>
                      <a:pt x="1582638" y="968364"/>
                      <a:pt x="1734718" y="1045778"/>
                    </a:cubicBezTo>
                    <a:cubicBezTo>
                      <a:pt x="1737925" y="1047152"/>
                      <a:pt x="1741131" y="1048068"/>
                      <a:pt x="1744338" y="1049443"/>
                    </a:cubicBezTo>
                    <a:cubicBezTo>
                      <a:pt x="1744338" y="1050359"/>
                      <a:pt x="1744338" y="1051275"/>
                      <a:pt x="1744338" y="1052649"/>
                    </a:cubicBezTo>
                    <a:lnTo>
                      <a:pt x="1743422" y="1053565"/>
                    </a:lnTo>
                    <a:lnTo>
                      <a:pt x="1742047" y="1053107"/>
                    </a:lnTo>
                    <a:cubicBezTo>
                      <a:pt x="1737008" y="1057230"/>
                      <a:pt x="1731054" y="1059520"/>
                      <a:pt x="1724641" y="1061352"/>
                    </a:cubicBezTo>
                    <a:cubicBezTo>
                      <a:pt x="1601877" y="1094334"/>
                      <a:pt x="1479572" y="1128689"/>
                      <a:pt x="1357267" y="1162586"/>
                    </a:cubicBezTo>
                    <a:cubicBezTo>
                      <a:pt x="1261072" y="1189154"/>
                      <a:pt x="1164877" y="1215723"/>
                      <a:pt x="1068682" y="1242291"/>
                    </a:cubicBezTo>
                    <a:cubicBezTo>
                      <a:pt x="943628" y="1276646"/>
                      <a:pt x="819033" y="1311002"/>
                      <a:pt x="693979" y="1345815"/>
                    </a:cubicBezTo>
                    <a:cubicBezTo>
                      <a:pt x="687566" y="1347647"/>
                      <a:pt x="681611" y="1349021"/>
                      <a:pt x="676114" y="1353144"/>
                    </a:cubicBezTo>
                    <a:cubicBezTo>
                      <a:pt x="661914" y="1361847"/>
                      <a:pt x="644965" y="1359557"/>
                      <a:pt x="629849" y="1360931"/>
                    </a:cubicBezTo>
                    <a:cubicBezTo>
                      <a:pt x="594119" y="1363680"/>
                      <a:pt x="561138" y="1376048"/>
                      <a:pt x="527241" y="1385667"/>
                    </a:cubicBezTo>
                    <a:cubicBezTo>
                      <a:pt x="522660" y="1387041"/>
                      <a:pt x="519453" y="1389790"/>
                      <a:pt x="516705" y="1393454"/>
                    </a:cubicBezTo>
                    <a:cubicBezTo>
                      <a:pt x="486472" y="1434681"/>
                      <a:pt x="457156" y="1476365"/>
                      <a:pt x="429213" y="1521257"/>
                    </a:cubicBezTo>
                    <a:cubicBezTo>
                      <a:pt x="457156" y="1513469"/>
                      <a:pt x="482808" y="1506598"/>
                      <a:pt x="510292" y="1509347"/>
                    </a:cubicBezTo>
                    <a:cubicBezTo>
                      <a:pt x="514873" y="1509805"/>
                      <a:pt x="518537" y="1507056"/>
                      <a:pt x="522202" y="1503850"/>
                    </a:cubicBezTo>
                    <a:cubicBezTo>
                      <a:pt x="593203" y="1442926"/>
                      <a:pt x="675198" y="1405364"/>
                      <a:pt x="767270" y="1387958"/>
                    </a:cubicBezTo>
                    <a:cubicBezTo>
                      <a:pt x="938131" y="1363222"/>
                      <a:pt x="1078759" y="1441094"/>
                      <a:pt x="1080592" y="1444300"/>
                    </a:cubicBezTo>
                    <a:cubicBezTo>
                      <a:pt x="1110366" y="1463998"/>
                      <a:pt x="1140599" y="1481862"/>
                      <a:pt x="1167167" y="1506140"/>
                    </a:cubicBezTo>
                    <a:cubicBezTo>
                      <a:pt x="1172664" y="1511179"/>
                      <a:pt x="1177703" y="1516218"/>
                      <a:pt x="1182742" y="1521715"/>
                    </a:cubicBezTo>
                    <a:cubicBezTo>
                      <a:pt x="1178619" y="1526295"/>
                      <a:pt x="1173580" y="1524005"/>
                      <a:pt x="1168999" y="1523547"/>
                    </a:cubicBezTo>
                    <a:cubicBezTo>
                      <a:pt x="1137393" y="1519424"/>
                      <a:pt x="1106244" y="1517592"/>
                      <a:pt x="1074637" y="1525837"/>
                    </a:cubicBezTo>
                    <a:cubicBezTo>
                      <a:pt x="1066391" y="1527211"/>
                      <a:pt x="1057688" y="1527211"/>
                      <a:pt x="1049443" y="1527211"/>
                    </a:cubicBezTo>
                    <a:cubicBezTo>
                      <a:pt x="973403" y="1527211"/>
                      <a:pt x="897363" y="1526753"/>
                      <a:pt x="821323" y="1527211"/>
                    </a:cubicBezTo>
                    <a:cubicBezTo>
                      <a:pt x="724212" y="1528128"/>
                      <a:pt x="626642" y="1521715"/>
                      <a:pt x="529531" y="1524005"/>
                    </a:cubicBezTo>
                    <a:cubicBezTo>
                      <a:pt x="524950" y="1524005"/>
                      <a:pt x="520828" y="1522631"/>
                      <a:pt x="516247" y="1523547"/>
                    </a:cubicBezTo>
                    <a:cubicBezTo>
                      <a:pt x="506169" y="1528128"/>
                      <a:pt x="495634" y="1524463"/>
                      <a:pt x="485556" y="1525837"/>
                    </a:cubicBezTo>
                    <a:cubicBezTo>
                      <a:pt x="461737" y="1529044"/>
                      <a:pt x="438833" y="1535457"/>
                      <a:pt x="416387" y="1542786"/>
                    </a:cubicBezTo>
                    <a:cubicBezTo>
                      <a:pt x="410432" y="1544618"/>
                      <a:pt x="407684" y="1548741"/>
                      <a:pt x="404935" y="1553322"/>
                    </a:cubicBezTo>
                    <a:cubicBezTo>
                      <a:pt x="345844" y="1649975"/>
                      <a:pt x="294998" y="1750750"/>
                      <a:pt x="259727" y="1858397"/>
                    </a:cubicBezTo>
                    <a:cubicBezTo>
                      <a:pt x="254230" y="1874888"/>
                      <a:pt x="254230" y="1874888"/>
                      <a:pt x="272095" y="1875346"/>
                    </a:cubicBezTo>
                    <a:cubicBezTo>
                      <a:pt x="280798" y="1875804"/>
                      <a:pt x="289960" y="1875804"/>
                      <a:pt x="298663" y="1876262"/>
                    </a:cubicBezTo>
                    <a:cubicBezTo>
                      <a:pt x="299121" y="1876262"/>
                      <a:pt x="299579" y="1876720"/>
                      <a:pt x="301869" y="1877636"/>
                    </a:cubicBezTo>
                    <a:cubicBezTo>
                      <a:pt x="284005" y="1890462"/>
                      <a:pt x="267056" y="1902830"/>
                      <a:pt x="250107" y="1914740"/>
                    </a:cubicBezTo>
                    <a:cubicBezTo>
                      <a:pt x="244152" y="1918863"/>
                      <a:pt x="240030" y="1923443"/>
                      <a:pt x="238197" y="1930773"/>
                    </a:cubicBezTo>
                    <a:cubicBezTo>
                      <a:pt x="215752" y="2022845"/>
                      <a:pt x="206132" y="2116292"/>
                      <a:pt x="206590" y="2211113"/>
                    </a:cubicBezTo>
                    <a:cubicBezTo>
                      <a:pt x="206590" y="2212029"/>
                      <a:pt x="207049" y="2212945"/>
                      <a:pt x="207965" y="2215235"/>
                    </a:cubicBezTo>
                    <a:cubicBezTo>
                      <a:pt x="219416" y="2208364"/>
                      <a:pt x="230410" y="2201951"/>
                      <a:pt x="244610" y="2193248"/>
                    </a:cubicBezTo>
                    <a:cubicBezTo>
                      <a:pt x="233159" y="2223022"/>
                      <a:pt x="223539" y="2249133"/>
                      <a:pt x="213003" y="2275243"/>
                    </a:cubicBezTo>
                    <a:cubicBezTo>
                      <a:pt x="208423" y="2286695"/>
                      <a:pt x="206590" y="2297688"/>
                      <a:pt x="207049" y="2310056"/>
                    </a:cubicBezTo>
                    <a:cubicBezTo>
                      <a:pt x="207965" y="2337999"/>
                      <a:pt x="207965" y="2365483"/>
                      <a:pt x="208423" y="2393425"/>
                    </a:cubicBezTo>
                    <a:cubicBezTo>
                      <a:pt x="208881" y="2401212"/>
                      <a:pt x="202926" y="2402129"/>
                      <a:pt x="197887" y="2402587"/>
                    </a:cubicBezTo>
                    <a:cubicBezTo>
                      <a:pt x="185977" y="2403045"/>
                      <a:pt x="174525" y="2404419"/>
                      <a:pt x="162616" y="2401670"/>
                    </a:cubicBezTo>
                    <a:cubicBezTo>
                      <a:pt x="161241" y="2401212"/>
                      <a:pt x="159867" y="2400296"/>
                      <a:pt x="158493" y="2398922"/>
                    </a:cubicBezTo>
                    <a:cubicBezTo>
                      <a:pt x="156203" y="2395258"/>
                      <a:pt x="155744" y="2391593"/>
                      <a:pt x="155744" y="2387470"/>
                    </a:cubicBezTo>
                    <a:cubicBezTo>
                      <a:pt x="154828" y="2319676"/>
                      <a:pt x="150706" y="2251423"/>
                      <a:pt x="152538" y="2183628"/>
                    </a:cubicBezTo>
                    <a:cubicBezTo>
                      <a:pt x="156203" y="2069110"/>
                      <a:pt x="172693" y="1956425"/>
                      <a:pt x="208881" y="1846946"/>
                    </a:cubicBezTo>
                    <a:cubicBezTo>
                      <a:pt x="233617" y="1772280"/>
                      <a:pt x="264766" y="1700363"/>
                      <a:pt x="301411" y="1630736"/>
                    </a:cubicBezTo>
                    <a:cubicBezTo>
                      <a:pt x="307824" y="1618826"/>
                      <a:pt x="309199" y="1607832"/>
                      <a:pt x="305076" y="1595006"/>
                    </a:cubicBezTo>
                    <a:cubicBezTo>
                      <a:pt x="298205" y="1573019"/>
                      <a:pt x="293624" y="1550573"/>
                      <a:pt x="290876" y="1528128"/>
                    </a:cubicBezTo>
                    <a:cubicBezTo>
                      <a:pt x="289501" y="1518508"/>
                      <a:pt x="285837" y="1511637"/>
                      <a:pt x="278508" y="1505224"/>
                    </a:cubicBezTo>
                    <a:cubicBezTo>
                      <a:pt x="219416" y="1455294"/>
                      <a:pt x="170403" y="1397577"/>
                      <a:pt x="127802" y="1332989"/>
                    </a:cubicBezTo>
                    <a:cubicBezTo>
                      <a:pt x="103524" y="1296343"/>
                      <a:pt x="82911" y="1257865"/>
                      <a:pt x="65046" y="1218013"/>
                    </a:cubicBezTo>
                    <a:cubicBezTo>
                      <a:pt x="47181" y="1175870"/>
                      <a:pt x="0" y="972944"/>
                      <a:pt x="0" y="870336"/>
                    </a:cubicBezTo>
                    <a:cubicBezTo>
                      <a:pt x="4123" y="704514"/>
                      <a:pt x="54511" y="554267"/>
                      <a:pt x="149790" y="418678"/>
                    </a:cubicBezTo>
                    <a:cubicBezTo>
                      <a:pt x="155286" y="411348"/>
                      <a:pt x="155286" y="411348"/>
                      <a:pt x="161699" y="410890"/>
                    </a:cubicBezTo>
                    <a:cubicBezTo>
                      <a:pt x="169028" y="452117"/>
                      <a:pt x="173151" y="493343"/>
                      <a:pt x="178190" y="534570"/>
                    </a:cubicBezTo>
                    <a:cubicBezTo>
                      <a:pt x="205216" y="750780"/>
                      <a:pt x="232701" y="966532"/>
                      <a:pt x="259269" y="1182741"/>
                    </a:cubicBezTo>
                    <a:cubicBezTo>
                      <a:pt x="271637" y="1283975"/>
                      <a:pt x="284463" y="1385667"/>
                      <a:pt x="297289" y="1486901"/>
                    </a:cubicBezTo>
                    <a:cubicBezTo>
                      <a:pt x="298205" y="1492398"/>
                      <a:pt x="298663" y="1497895"/>
                      <a:pt x="301869" y="1502476"/>
                    </a:cubicBezTo>
                    <a:cubicBezTo>
                      <a:pt x="308282" y="1511179"/>
                      <a:pt x="309199" y="1521715"/>
                      <a:pt x="310573" y="1532250"/>
                    </a:cubicBezTo>
                    <a:cubicBezTo>
                      <a:pt x="313321" y="1550573"/>
                      <a:pt x="317444" y="1568438"/>
                      <a:pt x="322483" y="1587677"/>
                    </a:cubicBezTo>
                    <a:cubicBezTo>
                      <a:pt x="334392" y="1570728"/>
                      <a:pt x="342638" y="1553322"/>
                      <a:pt x="352715" y="1536831"/>
                    </a:cubicBezTo>
                    <a:cubicBezTo>
                      <a:pt x="407684" y="1445675"/>
                      <a:pt x="469524" y="1359099"/>
                      <a:pt x="534570" y="1275272"/>
                    </a:cubicBezTo>
                    <a:cubicBezTo>
                      <a:pt x="544647" y="1261988"/>
                      <a:pt x="546938" y="1249162"/>
                      <a:pt x="542815" y="1234045"/>
                    </a:cubicBezTo>
                    <a:cubicBezTo>
                      <a:pt x="535028" y="1205645"/>
                      <a:pt x="523576" y="1177703"/>
                      <a:pt x="523576" y="1148386"/>
                    </a:cubicBezTo>
                    <a:cubicBezTo>
                      <a:pt x="523576" y="1118611"/>
                      <a:pt x="508002" y="1099830"/>
                      <a:pt x="490595" y="1080133"/>
                    </a:cubicBezTo>
                    <a:cubicBezTo>
                      <a:pt x="475937" y="1063643"/>
                      <a:pt x="461737" y="1046236"/>
                      <a:pt x="450743" y="1026539"/>
                    </a:cubicBezTo>
                    <a:cubicBezTo>
                      <a:pt x="371954" y="888201"/>
                      <a:pt x="307824" y="726044"/>
                      <a:pt x="306450" y="553809"/>
                    </a:cubicBezTo>
                    <a:cubicBezTo>
                      <a:pt x="309657" y="344928"/>
                      <a:pt x="382032" y="163532"/>
                      <a:pt x="522660" y="9161"/>
                    </a:cubicBezTo>
                    <a:cubicBezTo>
                      <a:pt x="524492" y="6871"/>
                      <a:pt x="525867" y="4581"/>
                      <a:pt x="527699" y="2290"/>
                    </a:cubicBezTo>
                    <a:cubicBezTo>
                      <a:pt x="527699" y="0"/>
                      <a:pt x="528615" y="0"/>
                      <a:pt x="529989" y="0"/>
                    </a:cubicBezTo>
                    <a:close/>
                  </a:path>
                </a:pathLst>
              </a:custGeom>
              <a:solidFill>
                <a:srgbClr val="A5A5A5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: Shape 77">
                <a:extLst>
                  <a:ext uri="{FF2B5EF4-FFF2-40B4-BE49-F238E27FC236}">
                    <a16:creationId xmlns:a16="http://schemas.microsoft.com/office/drawing/2014/main" xmlns="" id="{A9D36220-A765-40F5-8B42-0479818D1583}"/>
                  </a:ext>
                </a:extLst>
              </p:cNvPr>
              <p:cNvSpPr/>
              <p:nvPr/>
            </p:nvSpPr>
            <p:spPr>
              <a:xfrm>
                <a:off x="6109274" y="2001482"/>
                <a:ext cx="395202" cy="1453126"/>
              </a:xfrm>
              <a:custGeom>
                <a:avLst/>
                <a:gdLst>
                  <a:gd name="connsiteX0" fmla="*/ 142932 w 297746"/>
                  <a:gd name="connsiteY0" fmla="*/ 1094334 h 1094791"/>
                  <a:gd name="connsiteX1" fmla="*/ 134229 w 297746"/>
                  <a:gd name="connsiteY1" fmla="*/ 1086546 h 1094791"/>
                  <a:gd name="connsiteX2" fmla="*/ 119112 w 297746"/>
                  <a:gd name="connsiteY2" fmla="*/ 957370 h 1094791"/>
                  <a:gd name="connsiteX3" fmla="*/ 102164 w 297746"/>
                  <a:gd name="connsiteY3" fmla="*/ 826820 h 1094791"/>
                  <a:gd name="connsiteX4" fmla="*/ 89338 w 297746"/>
                  <a:gd name="connsiteY4" fmla="*/ 722837 h 1094791"/>
                  <a:gd name="connsiteX5" fmla="*/ 75596 w 297746"/>
                  <a:gd name="connsiteY5" fmla="*/ 612900 h 1094791"/>
                  <a:gd name="connsiteX6" fmla="*/ 62770 w 297746"/>
                  <a:gd name="connsiteY6" fmla="*/ 507085 h 1094791"/>
                  <a:gd name="connsiteX7" fmla="*/ 49027 w 297746"/>
                  <a:gd name="connsiteY7" fmla="*/ 398522 h 1094791"/>
                  <a:gd name="connsiteX8" fmla="*/ 35743 w 297746"/>
                  <a:gd name="connsiteY8" fmla="*/ 291334 h 1094791"/>
                  <a:gd name="connsiteX9" fmla="*/ 25666 w 297746"/>
                  <a:gd name="connsiteY9" fmla="*/ 212087 h 1094791"/>
                  <a:gd name="connsiteX10" fmla="*/ 11924 w 297746"/>
                  <a:gd name="connsiteY10" fmla="*/ 100776 h 1094791"/>
                  <a:gd name="connsiteX11" fmla="*/ 1388 w 297746"/>
                  <a:gd name="connsiteY11" fmla="*/ 20155 h 1094791"/>
                  <a:gd name="connsiteX12" fmla="*/ 2762 w 297746"/>
                  <a:gd name="connsiteY12" fmla="*/ 0 h 1094791"/>
                  <a:gd name="connsiteX13" fmla="*/ 146597 w 297746"/>
                  <a:gd name="connsiteY13" fmla="*/ 154370 h 1094791"/>
                  <a:gd name="connsiteX14" fmla="*/ 255618 w 297746"/>
                  <a:gd name="connsiteY14" fmla="*/ 370580 h 1094791"/>
                  <a:gd name="connsiteX15" fmla="*/ 289973 w 297746"/>
                  <a:gd name="connsiteY15" fmla="*/ 532279 h 1094791"/>
                  <a:gd name="connsiteX16" fmla="*/ 295928 w 297746"/>
                  <a:gd name="connsiteY16" fmla="*/ 617939 h 1094791"/>
                  <a:gd name="connsiteX17" fmla="*/ 299135 w 297746"/>
                  <a:gd name="connsiteY17" fmla="*/ 663288 h 1094791"/>
                  <a:gd name="connsiteX18" fmla="*/ 221721 w 297746"/>
                  <a:gd name="connsiteY18" fmla="*/ 970196 h 1094791"/>
                  <a:gd name="connsiteX19" fmla="*/ 158507 w 297746"/>
                  <a:gd name="connsiteY19" fmla="*/ 1081508 h 1094791"/>
                  <a:gd name="connsiteX20" fmla="*/ 142932 w 297746"/>
                  <a:gd name="connsiteY20" fmla="*/ 1094334 h 1094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97746" h="1094791">
                    <a:moveTo>
                      <a:pt x="142932" y="1094334"/>
                    </a:moveTo>
                    <a:cubicBezTo>
                      <a:pt x="135145" y="1097082"/>
                      <a:pt x="134687" y="1090669"/>
                      <a:pt x="134229" y="1086546"/>
                    </a:cubicBezTo>
                    <a:cubicBezTo>
                      <a:pt x="129190" y="1043488"/>
                      <a:pt x="124151" y="1000429"/>
                      <a:pt x="119112" y="957370"/>
                    </a:cubicBezTo>
                    <a:cubicBezTo>
                      <a:pt x="113616" y="913853"/>
                      <a:pt x="107661" y="870336"/>
                      <a:pt x="102164" y="826820"/>
                    </a:cubicBezTo>
                    <a:cubicBezTo>
                      <a:pt x="97583" y="792006"/>
                      <a:pt x="93918" y="757193"/>
                      <a:pt x="89338" y="722837"/>
                    </a:cubicBezTo>
                    <a:cubicBezTo>
                      <a:pt x="84757" y="686192"/>
                      <a:pt x="80176" y="649546"/>
                      <a:pt x="75596" y="612900"/>
                    </a:cubicBezTo>
                    <a:cubicBezTo>
                      <a:pt x="71015" y="577629"/>
                      <a:pt x="66892" y="542357"/>
                      <a:pt x="62770" y="507085"/>
                    </a:cubicBezTo>
                    <a:cubicBezTo>
                      <a:pt x="58189" y="470898"/>
                      <a:pt x="53608" y="434710"/>
                      <a:pt x="49027" y="398522"/>
                    </a:cubicBezTo>
                    <a:cubicBezTo>
                      <a:pt x="44447" y="362793"/>
                      <a:pt x="40324" y="327063"/>
                      <a:pt x="35743" y="291334"/>
                    </a:cubicBezTo>
                    <a:cubicBezTo>
                      <a:pt x="32537" y="264766"/>
                      <a:pt x="28872" y="238655"/>
                      <a:pt x="25666" y="212087"/>
                    </a:cubicBezTo>
                    <a:cubicBezTo>
                      <a:pt x="21085" y="174983"/>
                      <a:pt x="16504" y="137880"/>
                      <a:pt x="11924" y="100776"/>
                    </a:cubicBezTo>
                    <a:cubicBezTo>
                      <a:pt x="8717" y="73750"/>
                      <a:pt x="5053" y="47181"/>
                      <a:pt x="1388" y="20155"/>
                    </a:cubicBezTo>
                    <a:cubicBezTo>
                      <a:pt x="472" y="13284"/>
                      <a:pt x="-1819" y="6413"/>
                      <a:pt x="2762" y="0"/>
                    </a:cubicBezTo>
                    <a:cubicBezTo>
                      <a:pt x="58189" y="44433"/>
                      <a:pt x="105370" y="96653"/>
                      <a:pt x="146597" y="154370"/>
                    </a:cubicBezTo>
                    <a:cubicBezTo>
                      <a:pt x="193778" y="220791"/>
                      <a:pt x="229966" y="293166"/>
                      <a:pt x="255618" y="370580"/>
                    </a:cubicBezTo>
                    <a:cubicBezTo>
                      <a:pt x="273025" y="423258"/>
                      <a:pt x="284476" y="476853"/>
                      <a:pt x="289973" y="532279"/>
                    </a:cubicBezTo>
                    <a:cubicBezTo>
                      <a:pt x="292722" y="560680"/>
                      <a:pt x="295928" y="589080"/>
                      <a:pt x="295928" y="617939"/>
                    </a:cubicBezTo>
                    <a:cubicBezTo>
                      <a:pt x="302799" y="632597"/>
                      <a:pt x="300051" y="648630"/>
                      <a:pt x="299135" y="663288"/>
                    </a:cubicBezTo>
                    <a:cubicBezTo>
                      <a:pt x="292722" y="770477"/>
                      <a:pt x="268444" y="873085"/>
                      <a:pt x="221721" y="970196"/>
                    </a:cubicBezTo>
                    <a:cubicBezTo>
                      <a:pt x="202940" y="1008674"/>
                      <a:pt x="183242" y="1046236"/>
                      <a:pt x="158507" y="1081508"/>
                    </a:cubicBezTo>
                    <a:cubicBezTo>
                      <a:pt x="153926" y="1087004"/>
                      <a:pt x="151636" y="1094334"/>
                      <a:pt x="142932" y="1094334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Freeform: Shape 78">
                <a:extLst>
                  <a:ext uri="{FF2B5EF4-FFF2-40B4-BE49-F238E27FC236}">
                    <a16:creationId xmlns:a16="http://schemas.microsoft.com/office/drawing/2014/main" xmlns="" id="{7AD13BCA-A506-40CE-B984-72D13FBC8917}"/>
                  </a:ext>
                </a:extLst>
              </p:cNvPr>
              <p:cNvSpPr/>
              <p:nvPr/>
            </p:nvSpPr>
            <p:spPr>
              <a:xfrm>
                <a:off x="6582926" y="3472535"/>
                <a:ext cx="881603" cy="182401"/>
              </a:xfrm>
              <a:custGeom>
                <a:avLst/>
                <a:gdLst>
                  <a:gd name="connsiteX0" fmla="*/ 0 w 664204"/>
                  <a:gd name="connsiteY0" fmla="*/ 4817 h 137421"/>
                  <a:gd name="connsiteX1" fmla="*/ 14658 w 664204"/>
                  <a:gd name="connsiteY1" fmla="*/ 694 h 137421"/>
                  <a:gd name="connsiteX2" fmla="*/ 163532 w 664204"/>
                  <a:gd name="connsiteY2" fmla="*/ 1152 h 137421"/>
                  <a:gd name="connsiteX3" fmla="*/ 560680 w 664204"/>
                  <a:gd name="connsiteY3" fmla="*/ 3900 h 137421"/>
                  <a:gd name="connsiteX4" fmla="*/ 662372 w 664204"/>
                  <a:gd name="connsiteY4" fmla="*/ 5733 h 137421"/>
                  <a:gd name="connsiteX5" fmla="*/ 664662 w 664204"/>
                  <a:gd name="connsiteY5" fmla="*/ 8939 h 137421"/>
                  <a:gd name="connsiteX6" fmla="*/ 390735 w 664204"/>
                  <a:gd name="connsiteY6" fmla="*/ 134451 h 137421"/>
                  <a:gd name="connsiteX7" fmla="*/ 0 w 664204"/>
                  <a:gd name="connsiteY7" fmla="*/ 4817 h 137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4204" h="137421">
                    <a:moveTo>
                      <a:pt x="0" y="4817"/>
                    </a:moveTo>
                    <a:cubicBezTo>
                      <a:pt x="3665" y="-1138"/>
                      <a:pt x="9619" y="694"/>
                      <a:pt x="14658" y="694"/>
                    </a:cubicBezTo>
                    <a:cubicBezTo>
                      <a:pt x="64130" y="694"/>
                      <a:pt x="114060" y="-1138"/>
                      <a:pt x="163532" y="1152"/>
                    </a:cubicBezTo>
                    <a:cubicBezTo>
                      <a:pt x="295914" y="6649"/>
                      <a:pt x="428297" y="2068"/>
                      <a:pt x="560680" y="3900"/>
                    </a:cubicBezTo>
                    <a:cubicBezTo>
                      <a:pt x="594577" y="1610"/>
                      <a:pt x="628475" y="694"/>
                      <a:pt x="662372" y="5733"/>
                    </a:cubicBezTo>
                    <a:cubicBezTo>
                      <a:pt x="664204" y="6191"/>
                      <a:pt x="664204" y="7565"/>
                      <a:pt x="664662" y="8939"/>
                    </a:cubicBezTo>
                    <a:cubicBezTo>
                      <a:pt x="587248" y="80856"/>
                      <a:pt x="495634" y="123457"/>
                      <a:pt x="390735" y="134451"/>
                    </a:cubicBezTo>
                    <a:cubicBezTo>
                      <a:pt x="241862" y="150483"/>
                      <a:pt x="111311" y="105592"/>
                      <a:pt x="0" y="4817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: Shape 79">
                <a:extLst>
                  <a:ext uri="{FF2B5EF4-FFF2-40B4-BE49-F238E27FC236}">
                    <a16:creationId xmlns:a16="http://schemas.microsoft.com/office/drawing/2014/main" xmlns="" id="{A51CAC59-B44E-4A7D-9F89-2C6DD19BF7D2}"/>
                  </a:ext>
                </a:extLst>
              </p:cNvPr>
              <p:cNvSpPr/>
              <p:nvPr/>
            </p:nvSpPr>
            <p:spPr>
              <a:xfrm>
                <a:off x="6602971" y="1467048"/>
                <a:ext cx="291841" cy="1465286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Freeform: Shape 80">
                <a:extLst>
                  <a:ext uri="{FF2B5EF4-FFF2-40B4-BE49-F238E27FC236}">
                    <a16:creationId xmlns:a16="http://schemas.microsoft.com/office/drawing/2014/main" xmlns="" id="{E68B2AD5-C89E-45EE-B77B-FDE5A41DB3FE}"/>
                  </a:ext>
                </a:extLst>
              </p:cNvPr>
              <p:cNvSpPr/>
              <p:nvPr/>
            </p:nvSpPr>
            <p:spPr>
              <a:xfrm rot="2335388">
                <a:off x="7215700" y="1773625"/>
                <a:ext cx="291842" cy="1465287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Freeform: Shape 81">
                <a:extLst>
                  <a:ext uri="{FF2B5EF4-FFF2-40B4-BE49-F238E27FC236}">
                    <a16:creationId xmlns:a16="http://schemas.microsoft.com/office/drawing/2014/main" xmlns="" id="{535AA5C7-CCE0-4063-9698-3C2015E5BF91}"/>
                  </a:ext>
                </a:extLst>
              </p:cNvPr>
              <p:cNvSpPr/>
              <p:nvPr/>
            </p:nvSpPr>
            <p:spPr>
              <a:xfrm rot="2330257" flipH="1">
                <a:off x="6990633" y="1614204"/>
                <a:ext cx="291842" cy="1465287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rgbClr val="A5A5A5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3" name="Group 71">
              <a:extLst>
                <a:ext uri="{FF2B5EF4-FFF2-40B4-BE49-F238E27FC236}">
                  <a16:creationId xmlns:a16="http://schemas.microsoft.com/office/drawing/2014/main" xmlns="" id="{ED4DD565-5A68-41EB-8CDD-18A5C6036F4C}"/>
                </a:ext>
              </a:extLst>
            </p:cNvPr>
            <p:cNvGrpSpPr/>
            <p:nvPr/>
          </p:nvGrpSpPr>
          <p:grpSpPr>
            <a:xfrm>
              <a:off x="592728" y="5533167"/>
              <a:ext cx="1616244" cy="1380262"/>
              <a:chOff x="4983166" y="4633683"/>
              <a:chExt cx="2207049" cy="1884808"/>
            </a:xfrm>
          </p:grpSpPr>
          <p:sp>
            <p:nvSpPr>
              <p:cNvPr id="14" name="Freeform: Shape 72">
                <a:extLst>
                  <a:ext uri="{FF2B5EF4-FFF2-40B4-BE49-F238E27FC236}">
                    <a16:creationId xmlns:a16="http://schemas.microsoft.com/office/drawing/2014/main" xmlns="" id="{0884419C-B1F9-4A61-9143-2E244906C1A8}"/>
                  </a:ext>
                </a:extLst>
              </p:cNvPr>
              <p:cNvSpPr/>
              <p:nvPr/>
            </p:nvSpPr>
            <p:spPr>
              <a:xfrm>
                <a:off x="4983166" y="4633683"/>
                <a:ext cx="2207049" cy="1884808"/>
              </a:xfrm>
              <a:custGeom>
                <a:avLst/>
                <a:gdLst>
                  <a:gd name="connsiteX0" fmla="*/ 1539660 w 1662800"/>
                  <a:gd name="connsiteY0" fmla="*/ 2629 h 1420022"/>
                  <a:gd name="connsiteX1" fmla="*/ 847514 w 1662800"/>
                  <a:gd name="connsiteY1" fmla="*/ 1713 h 1420022"/>
                  <a:gd name="connsiteX2" fmla="*/ 110934 w 1662800"/>
                  <a:gd name="connsiteY2" fmla="*/ 4003 h 1420022"/>
                  <a:gd name="connsiteX3" fmla="*/ 81 w 1662800"/>
                  <a:gd name="connsiteY3" fmla="*/ 133638 h 1420022"/>
                  <a:gd name="connsiteX4" fmla="*/ 120554 w 1662800"/>
                  <a:gd name="connsiteY4" fmla="*/ 249988 h 1420022"/>
                  <a:gd name="connsiteX5" fmla="*/ 180103 w 1662800"/>
                  <a:gd name="connsiteY5" fmla="*/ 258233 h 1420022"/>
                  <a:gd name="connsiteX6" fmla="*/ 180103 w 1662800"/>
                  <a:gd name="connsiteY6" fmla="*/ 258233 h 1420022"/>
                  <a:gd name="connsiteX7" fmla="*/ 180103 w 1662800"/>
                  <a:gd name="connsiteY7" fmla="*/ 258233 h 1420022"/>
                  <a:gd name="connsiteX8" fmla="*/ 218581 w 1662800"/>
                  <a:gd name="connsiteY8" fmla="*/ 1255913 h 1420022"/>
                  <a:gd name="connsiteX9" fmla="*/ 367454 w 1662800"/>
                  <a:gd name="connsiteY9" fmla="*/ 1419445 h 1420022"/>
                  <a:gd name="connsiteX10" fmla="*/ 1279475 w 1662800"/>
                  <a:gd name="connsiteY10" fmla="*/ 1420819 h 1420022"/>
                  <a:gd name="connsiteX11" fmla="*/ 1443465 w 1662800"/>
                  <a:gd name="connsiteY11" fmla="*/ 1264617 h 1420022"/>
                  <a:gd name="connsiteX12" fmla="*/ 1483775 w 1662800"/>
                  <a:gd name="connsiteY12" fmla="*/ 249988 h 1420022"/>
                  <a:gd name="connsiteX13" fmla="*/ 1544699 w 1662800"/>
                  <a:gd name="connsiteY13" fmla="*/ 250446 h 1420022"/>
                  <a:gd name="connsiteX14" fmla="*/ 1664256 w 1662800"/>
                  <a:gd name="connsiteY14" fmla="*/ 129515 h 1420022"/>
                  <a:gd name="connsiteX15" fmla="*/ 1539660 w 1662800"/>
                  <a:gd name="connsiteY15" fmla="*/ 2629 h 142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62800" h="1420022">
                    <a:moveTo>
                      <a:pt x="1539660" y="2629"/>
                    </a:moveTo>
                    <a:cubicBezTo>
                      <a:pt x="1490646" y="1713"/>
                      <a:pt x="847514" y="1713"/>
                      <a:pt x="847514" y="1713"/>
                    </a:cubicBezTo>
                    <a:cubicBezTo>
                      <a:pt x="841559" y="-2868"/>
                      <a:pt x="120095" y="3087"/>
                      <a:pt x="110934" y="4003"/>
                    </a:cubicBezTo>
                    <a:cubicBezTo>
                      <a:pt x="44514" y="10416"/>
                      <a:pt x="-2210" y="65385"/>
                      <a:pt x="81" y="133638"/>
                    </a:cubicBezTo>
                    <a:cubicBezTo>
                      <a:pt x="2371" y="197310"/>
                      <a:pt x="55965" y="249072"/>
                      <a:pt x="120554" y="249988"/>
                    </a:cubicBezTo>
                    <a:cubicBezTo>
                      <a:pt x="137044" y="250446"/>
                      <a:pt x="181019" y="249988"/>
                      <a:pt x="180103" y="258233"/>
                    </a:cubicBezTo>
                    <a:cubicBezTo>
                      <a:pt x="180103" y="258233"/>
                      <a:pt x="180103" y="258233"/>
                      <a:pt x="180103" y="258233"/>
                    </a:cubicBezTo>
                    <a:cubicBezTo>
                      <a:pt x="180103" y="258233"/>
                      <a:pt x="180103" y="258233"/>
                      <a:pt x="180103" y="258233"/>
                    </a:cubicBezTo>
                    <a:cubicBezTo>
                      <a:pt x="179187" y="282053"/>
                      <a:pt x="213542" y="1117118"/>
                      <a:pt x="218581" y="1255913"/>
                    </a:cubicBezTo>
                    <a:cubicBezTo>
                      <a:pt x="221787" y="1343863"/>
                      <a:pt x="280421" y="1410742"/>
                      <a:pt x="367454" y="1419445"/>
                    </a:cubicBezTo>
                    <a:cubicBezTo>
                      <a:pt x="405932" y="1423110"/>
                      <a:pt x="1134267" y="1420819"/>
                      <a:pt x="1279475" y="1420819"/>
                    </a:cubicBezTo>
                    <a:cubicBezTo>
                      <a:pt x="1367425" y="1420819"/>
                      <a:pt x="1439800" y="1352109"/>
                      <a:pt x="1443465" y="1264617"/>
                    </a:cubicBezTo>
                    <a:cubicBezTo>
                      <a:pt x="1450794" y="1092382"/>
                      <a:pt x="1484692" y="276556"/>
                      <a:pt x="1483775" y="249988"/>
                    </a:cubicBezTo>
                    <a:cubicBezTo>
                      <a:pt x="1503931" y="249988"/>
                      <a:pt x="1524544" y="250904"/>
                      <a:pt x="1544699" y="250446"/>
                    </a:cubicBezTo>
                    <a:cubicBezTo>
                      <a:pt x="1610203" y="248614"/>
                      <a:pt x="1662882" y="195019"/>
                      <a:pt x="1664256" y="129515"/>
                    </a:cubicBezTo>
                    <a:cubicBezTo>
                      <a:pt x="1665172" y="59430"/>
                      <a:pt x="1611119" y="3545"/>
                      <a:pt x="1539660" y="2629"/>
                    </a:cubicBezTo>
                    <a:close/>
                  </a:path>
                </a:pathLst>
              </a:custGeom>
              <a:solidFill>
                <a:srgbClr val="A5A5A5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Freeform: Shape 73">
                <a:extLst>
                  <a:ext uri="{FF2B5EF4-FFF2-40B4-BE49-F238E27FC236}">
                    <a16:creationId xmlns:a16="http://schemas.microsoft.com/office/drawing/2014/main" xmlns="" id="{3335A83B-F5DB-4E64-88C9-35EA21984885}"/>
                  </a:ext>
                </a:extLst>
              </p:cNvPr>
              <p:cNvSpPr/>
              <p:nvPr/>
            </p:nvSpPr>
            <p:spPr>
              <a:xfrm>
                <a:off x="5221664" y="4967953"/>
                <a:ext cx="1726727" cy="103360"/>
              </a:xfrm>
              <a:custGeom>
                <a:avLst/>
                <a:gdLst>
                  <a:gd name="connsiteX0" fmla="*/ 1304547 w 1300924"/>
                  <a:gd name="connsiteY0" fmla="*/ 1353 h 77872"/>
                  <a:gd name="connsiteX1" fmla="*/ 1283476 w 1300924"/>
                  <a:gd name="connsiteY1" fmla="*/ 895 h 77872"/>
                  <a:gd name="connsiteX2" fmla="*/ 653169 w 1300924"/>
                  <a:gd name="connsiteY2" fmla="*/ 895 h 77872"/>
                  <a:gd name="connsiteX3" fmla="*/ 647214 w 1300924"/>
                  <a:gd name="connsiteY3" fmla="*/ 895 h 77872"/>
                  <a:gd name="connsiteX4" fmla="*/ 629808 w 1300924"/>
                  <a:gd name="connsiteY4" fmla="*/ 2269 h 77872"/>
                  <a:gd name="connsiteX5" fmla="*/ 16907 w 1300924"/>
                  <a:gd name="connsiteY5" fmla="*/ 2269 h 77872"/>
                  <a:gd name="connsiteX6" fmla="*/ 15991 w 1300924"/>
                  <a:gd name="connsiteY6" fmla="*/ 2269 h 77872"/>
                  <a:gd name="connsiteX7" fmla="*/ 15075 w 1300924"/>
                  <a:gd name="connsiteY7" fmla="*/ 437 h 77872"/>
                  <a:gd name="connsiteX8" fmla="*/ 417 w 1300924"/>
                  <a:gd name="connsiteY8" fmla="*/ 9140 h 77872"/>
                  <a:gd name="connsiteX9" fmla="*/ 3165 w 1300924"/>
                  <a:gd name="connsiteY9" fmla="*/ 80600 h 77872"/>
                  <a:gd name="connsiteX10" fmla="*/ 9120 w 1300924"/>
                  <a:gd name="connsiteY10" fmla="*/ 80600 h 77872"/>
                  <a:gd name="connsiteX11" fmla="*/ 9120 w 1300924"/>
                  <a:gd name="connsiteY11" fmla="*/ 80600 h 77872"/>
                  <a:gd name="connsiteX12" fmla="*/ 653169 w 1300924"/>
                  <a:gd name="connsiteY12" fmla="*/ 80600 h 77872"/>
                  <a:gd name="connsiteX13" fmla="*/ 1300425 w 1300924"/>
                  <a:gd name="connsiteY13" fmla="*/ 80600 h 77872"/>
                  <a:gd name="connsiteX14" fmla="*/ 1304547 w 1300924"/>
                  <a:gd name="connsiteY14" fmla="*/ 1353 h 7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00924" h="77872">
                    <a:moveTo>
                      <a:pt x="1304547" y="1353"/>
                    </a:moveTo>
                    <a:cubicBezTo>
                      <a:pt x="1297676" y="1353"/>
                      <a:pt x="1290805" y="895"/>
                      <a:pt x="1283476" y="895"/>
                    </a:cubicBezTo>
                    <a:cubicBezTo>
                      <a:pt x="1073221" y="895"/>
                      <a:pt x="863424" y="895"/>
                      <a:pt x="653169" y="895"/>
                    </a:cubicBezTo>
                    <a:cubicBezTo>
                      <a:pt x="651337" y="895"/>
                      <a:pt x="649047" y="895"/>
                      <a:pt x="647214" y="895"/>
                    </a:cubicBezTo>
                    <a:cubicBezTo>
                      <a:pt x="641717" y="3644"/>
                      <a:pt x="635304" y="2269"/>
                      <a:pt x="629808" y="2269"/>
                    </a:cubicBezTo>
                    <a:cubicBezTo>
                      <a:pt x="425508" y="2269"/>
                      <a:pt x="221207" y="2269"/>
                      <a:pt x="16907" y="2269"/>
                    </a:cubicBezTo>
                    <a:cubicBezTo>
                      <a:pt x="16449" y="2269"/>
                      <a:pt x="16449" y="2269"/>
                      <a:pt x="15991" y="2269"/>
                    </a:cubicBezTo>
                    <a:cubicBezTo>
                      <a:pt x="15991" y="1811"/>
                      <a:pt x="15991" y="1353"/>
                      <a:pt x="15075" y="437"/>
                    </a:cubicBezTo>
                    <a:cubicBezTo>
                      <a:pt x="7288" y="-1395"/>
                      <a:pt x="3165" y="2728"/>
                      <a:pt x="417" y="9140"/>
                    </a:cubicBezTo>
                    <a:cubicBezTo>
                      <a:pt x="-499" y="32960"/>
                      <a:pt x="-41" y="56780"/>
                      <a:pt x="3165" y="80600"/>
                    </a:cubicBezTo>
                    <a:cubicBezTo>
                      <a:pt x="4998" y="80600"/>
                      <a:pt x="6830" y="80600"/>
                      <a:pt x="9120" y="80600"/>
                    </a:cubicBezTo>
                    <a:cubicBezTo>
                      <a:pt x="9120" y="80600"/>
                      <a:pt x="9120" y="80600"/>
                      <a:pt x="9120" y="80600"/>
                    </a:cubicBezTo>
                    <a:cubicBezTo>
                      <a:pt x="223956" y="80600"/>
                      <a:pt x="438334" y="80600"/>
                      <a:pt x="653169" y="80600"/>
                    </a:cubicBezTo>
                    <a:cubicBezTo>
                      <a:pt x="868921" y="80600"/>
                      <a:pt x="1084673" y="80600"/>
                      <a:pt x="1300425" y="80600"/>
                    </a:cubicBezTo>
                    <a:cubicBezTo>
                      <a:pt x="1301799" y="54490"/>
                      <a:pt x="1305464" y="27922"/>
                      <a:pt x="1304547" y="1353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Freeform: Shape 74">
                <a:extLst>
                  <a:ext uri="{FF2B5EF4-FFF2-40B4-BE49-F238E27FC236}">
                    <a16:creationId xmlns:a16="http://schemas.microsoft.com/office/drawing/2014/main" xmlns="" id="{C04005DF-CCAF-44CA-B3DC-199615AC25A1}"/>
                  </a:ext>
                </a:extLst>
              </p:cNvPr>
              <p:cNvSpPr/>
              <p:nvPr/>
            </p:nvSpPr>
            <p:spPr>
              <a:xfrm>
                <a:off x="6022956" y="4640821"/>
                <a:ext cx="60800" cy="6080"/>
              </a:xfrm>
              <a:custGeom>
                <a:avLst/>
                <a:gdLst>
                  <a:gd name="connsiteX0" fmla="*/ 45807 w 45807"/>
                  <a:gd name="connsiteY0" fmla="*/ 458 h 0"/>
                  <a:gd name="connsiteX1" fmla="*/ 0 w 45807"/>
                  <a:gd name="connsiteY1" fmla="*/ 0 h 0"/>
                  <a:gd name="connsiteX2" fmla="*/ 45807 w 45807"/>
                  <a:gd name="connsiteY2" fmla="*/ 458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807">
                    <a:moveTo>
                      <a:pt x="45807" y="458"/>
                    </a:moveTo>
                    <a:cubicBezTo>
                      <a:pt x="30691" y="4123"/>
                      <a:pt x="15116" y="4581"/>
                      <a:pt x="0" y="0"/>
                    </a:cubicBezTo>
                    <a:cubicBezTo>
                      <a:pt x="15116" y="458"/>
                      <a:pt x="30691" y="458"/>
                      <a:pt x="45807" y="458"/>
                    </a:cubicBezTo>
                    <a:close/>
                  </a:path>
                </a:pathLst>
              </a:custGeom>
              <a:solidFill>
                <a:srgbClr val="C1531C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350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1831" y="2093496"/>
            <a:ext cx="7111353" cy="2454442"/>
          </a:xfrm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lvl="0" indent="0">
              <a:buNone/>
            </a:pPr>
            <a:endParaRPr lang="fr-BE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fr-BE" sz="2000" dirty="0" smtClean="0">
                <a:solidFill>
                  <a:prstClr val="white"/>
                </a:solidFill>
              </a:rPr>
              <a:t>Le </a:t>
            </a:r>
            <a:r>
              <a:rPr lang="fr-BE" sz="2000" b="1" dirty="0" smtClean="0">
                <a:solidFill>
                  <a:prstClr val="white"/>
                </a:solidFill>
              </a:rPr>
              <a:t>PST</a:t>
            </a:r>
            <a:r>
              <a:rPr lang="fr-BE" sz="2000" dirty="0" smtClean="0">
                <a:solidFill>
                  <a:prstClr val="white"/>
                </a:solidFill>
              </a:rPr>
              <a:t>, dans sa globalité, a</a:t>
            </a:r>
            <a:r>
              <a:rPr lang="fr-BE" sz="2000" b="1" dirty="0" smtClean="0">
                <a:solidFill>
                  <a:prstClr val="white"/>
                </a:solidFill>
              </a:rPr>
              <a:t> </a:t>
            </a:r>
            <a:r>
              <a:rPr lang="fr-BE" sz="2000" dirty="0" smtClean="0">
                <a:solidFill>
                  <a:prstClr val="white"/>
                </a:solidFill>
              </a:rPr>
              <a:t>progressé </a:t>
            </a:r>
            <a:r>
              <a:rPr lang="fr-BE" sz="2000" b="1" u="sng" dirty="0" smtClean="0">
                <a:solidFill>
                  <a:srgbClr val="FF66CC"/>
                </a:solidFill>
              </a:rPr>
              <a:t>de </a:t>
            </a:r>
            <a:r>
              <a:rPr lang="fr-BE" sz="2000" b="1" u="sng" dirty="0">
                <a:solidFill>
                  <a:srgbClr val="FF66CC"/>
                </a:solidFill>
              </a:rPr>
              <a:t>56% </a:t>
            </a:r>
            <a:r>
              <a:rPr lang="fr-BE" sz="2000" dirty="0" smtClean="0">
                <a:solidFill>
                  <a:prstClr val="white"/>
                </a:solidFill>
              </a:rPr>
              <a:t>sur </a:t>
            </a:r>
            <a:r>
              <a:rPr lang="fr-BE" sz="2000" dirty="0">
                <a:solidFill>
                  <a:prstClr val="white"/>
                </a:solidFill>
              </a:rPr>
              <a:t>les 3 premières années de la mandature </a:t>
            </a:r>
            <a:endParaRPr lang="fr-BE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endParaRPr lang="fr-BE" sz="2000" b="1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fr-BE" sz="2000" b="1" dirty="0" smtClean="0">
                <a:solidFill>
                  <a:srgbClr val="FF33CC"/>
                </a:solidFill>
              </a:rPr>
              <a:t>97 %</a:t>
            </a:r>
            <a:r>
              <a:rPr lang="fr-BE" sz="2000" dirty="0" smtClean="0">
                <a:solidFill>
                  <a:prstClr val="white"/>
                </a:solidFill>
              </a:rPr>
              <a:t> des actions du PST ont été entamées au cours de ces 3 années.</a:t>
            </a:r>
          </a:p>
          <a:p>
            <a:pPr marL="0" lvl="0" indent="0">
              <a:buNone/>
            </a:pPr>
            <a:endParaRPr lang="fr-BE" sz="2000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endParaRPr lang="fr-BE" sz="2000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fr-B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Evolution du PST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pPr lvl="0"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8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770" y="1690688"/>
            <a:ext cx="11049000" cy="4817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Progression par statut des actions</a:t>
            </a:r>
            <a:endParaRPr lang="fr-B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Evolution du PST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pPr lvl="0"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507222" y="2165682"/>
          <a:ext cx="5484503" cy="341334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329903"/>
                <a:gridCol w="1577300"/>
                <a:gridCol w="1577300"/>
              </a:tblGrid>
              <a:tr h="8896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>
                          <a:solidFill>
                            <a:schemeClr val="tx1"/>
                          </a:solidFill>
                          <a:effectLst/>
                        </a:rPr>
                        <a:t>Statut des actions</a:t>
                      </a:r>
                      <a:endParaRPr lang="fr-B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>
                          <a:solidFill>
                            <a:schemeClr val="tx1"/>
                          </a:solidFill>
                          <a:effectLst/>
                        </a:rPr>
                        <a:t>Nombre d'actions</a:t>
                      </a:r>
                      <a:endParaRPr lang="fr-B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>
                          <a:solidFill>
                            <a:schemeClr val="tx1"/>
                          </a:solidFill>
                          <a:effectLst/>
                        </a:rPr>
                        <a:t>Pourcentage</a:t>
                      </a:r>
                      <a:endParaRPr lang="fr-B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Terminé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63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23 %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En cours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203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74  %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Planifié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1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0,3 %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A l’étude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6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2 %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Bloqué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>
                          <a:effectLst/>
                        </a:rPr>
                        <a:t>2</a:t>
                      </a:r>
                      <a:endParaRPr lang="fr-B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0,7 %</a:t>
                      </a:r>
                      <a:endParaRPr lang="fr-B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fr-B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b="1" dirty="0">
                          <a:effectLst/>
                        </a:rPr>
                        <a:t>275</a:t>
                      </a:r>
                      <a:endParaRPr lang="fr-B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800" b="1" dirty="0">
                          <a:effectLst/>
                        </a:rPr>
                        <a:t>100%</a:t>
                      </a:r>
                      <a:endParaRPr lang="fr-BE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547" y="2165682"/>
            <a:ext cx="5410380" cy="325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4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pPr lvl="0"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38200" y="416859"/>
            <a:ext cx="10515600" cy="5760104"/>
          </a:xfrm>
        </p:spPr>
        <p:txBody>
          <a:bodyPr/>
          <a:lstStyle/>
          <a:p>
            <a:pPr marL="0" indent="0" algn="ctr">
              <a:buNone/>
            </a:pPr>
            <a:endParaRPr lang="fr-BE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fr-B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BE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 </a:t>
            </a:r>
            <a:r>
              <a:rPr lang="fr-BE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buNone/>
            </a:pPr>
            <a:endParaRPr lang="fr-B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770" y="1690688"/>
            <a:ext cx="11049000" cy="2087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Introduction 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PST &amp; Ambitions de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l’Administration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Evolution du PST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endParaRPr lang="fr-BE" sz="2000" dirty="0">
              <a:solidFill>
                <a:schemeClr val="bg1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SOMMAIRE :</a:t>
            </a:r>
            <a:endParaRPr lang="fr-BE" sz="36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40357"/>
            <a:ext cx="12192000" cy="917643"/>
          </a:xfrm>
        </p:spPr>
        <p:txBody>
          <a:bodyPr/>
          <a:lstStyle/>
          <a:p>
            <a:pPr lvl="0"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0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263" y="1531787"/>
            <a:ext cx="8716989" cy="4396405"/>
          </a:xfrm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quoi le PST ? </a:t>
            </a:r>
          </a:p>
          <a:p>
            <a:pPr marL="0" indent="0">
              <a:buNone/>
            </a:pPr>
            <a:endParaRPr lang="fr-BE" sz="1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B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</a:t>
            </a: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(Programme Stratégique Transversal), c’est </a:t>
            </a: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ENSEMBLE DE PROJETS </a:t>
            </a: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classés par Objectifs stratégiques et opérationnels émanant du Projet de Ville.</a:t>
            </a:r>
          </a:p>
          <a:p>
            <a:pPr marL="0" indent="0">
              <a:buNone/>
            </a:pPr>
            <a:endParaRPr lang="fr-BE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B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</a:t>
            </a: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Ville de Charleroi compte aujourd’hui </a:t>
            </a: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275 PROJETS </a:t>
            </a: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(après modifications de </a:t>
            </a:r>
            <a:r>
              <a:rPr lang="fr-BE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mi-mandature</a:t>
            </a: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fr-BE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 projets visent tant la </a:t>
            </a: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SATISFACTION DES CITOYENS </a:t>
            </a: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la </a:t>
            </a: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SATISFACTION DES AGENTS DE L’ADMINISTRATION.</a:t>
            </a:r>
          </a:p>
          <a:p>
            <a:pPr marL="0" indent="0">
              <a:buNone/>
            </a:pPr>
            <a:endParaRPr lang="fr-BE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Introduction 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pPr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41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736" y="1535243"/>
            <a:ext cx="8716989" cy="4165138"/>
          </a:xfrm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Pourquoi parler du PST dans le Plan de Transformation ? </a:t>
            </a:r>
          </a:p>
          <a:p>
            <a:pPr marL="0" indent="0">
              <a:lnSpc>
                <a:spcPct val="110000"/>
              </a:lnSpc>
              <a:buNone/>
            </a:pPr>
            <a:endParaRPr lang="fr-BE" sz="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Parce que le </a:t>
            </a: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</a:t>
            </a: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 un </a:t>
            </a: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ENSEMBLE DE PROJETS </a:t>
            </a: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réalisés par l’Administration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fr-BE" sz="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Parce que le </a:t>
            </a: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</a:t>
            </a: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comme son nom l’indique – est </a:t>
            </a: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TRANSVERSAL</a:t>
            </a: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donc touche tous les services de l’Administration</a:t>
            </a:r>
          </a:p>
          <a:p>
            <a:pPr marL="0" indent="0">
              <a:lnSpc>
                <a:spcPct val="110000"/>
              </a:lnSpc>
              <a:buNone/>
            </a:pPr>
            <a:endParaRPr lang="fr-BE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BE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Parce que les </a:t>
            </a:r>
            <a:r>
              <a:rPr lang="fr-BE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PROJETS DU PST </a:t>
            </a:r>
            <a:r>
              <a:rPr lang="fr-BE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s’inscrivent dans les </a:t>
            </a:r>
            <a:r>
              <a:rPr lang="fr-BE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AMBITIONS DE L’ADMINISTRATION</a:t>
            </a:r>
          </a:p>
          <a:p>
            <a:pPr marL="0" indent="0">
              <a:lnSpc>
                <a:spcPct val="110000"/>
              </a:lnSpc>
              <a:buNone/>
            </a:pPr>
            <a:endParaRPr lang="fr-BE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fr-BE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fr-BE" sz="3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ntroduction 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pPr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989" y="1473662"/>
            <a:ext cx="8716989" cy="4165138"/>
          </a:xfrm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Pourquoi parler du PST dans le Plan de Transformation ? </a:t>
            </a:r>
          </a:p>
          <a:p>
            <a:pPr marL="0" indent="0">
              <a:lnSpc>
                <a:spcPct val="110000"/>
              </a:lnSpc>
              <a:buNone/>
            </a:pPr>
            <a:endParaRPr lang="fr-BE" sz="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Parce que le </a:t>
            </a: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</a:t>
            </a: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apporte une vision d’</a:t>
            </a: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APPRENANTE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fr-B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Parce que le </a:t>
            </a: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</a:t>
            </a: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 basé sur un modèle participatif où </a:t>
            </a:r>
            <a:r>
              <a:rPr lang="fr-BE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L’INTELLIGENCE COLLECTIVE</a:t>
            </a:r>
            <a:r>
              <a:rPr lang="fr-BE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 prédominante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fr-B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fr-BE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Parce que les </a:t>
            </a:r>
            <a:r>
              <a:rPr lang="fr-BE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projets du </a:t>
            </a:r>
            <a:r>
              <a:rPr lang="fr-BE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 </a:t>
            </a:r>
            <a:r>
              <a:rPr lang="fr-BE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sont réalisés </a:t>
            </a:r>
            <a:r>
              <a:rPr lang="fr-BE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LES AGENTS </a:t>
            </a:r>
            <a:r>
              <a:rPr lang="fr-BE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BE" sz="2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l’Administration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fr-BE" sz="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fr-BE" sz="2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fr-BE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B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15770" y="313073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Introduction 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pPr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33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37" y="1377410"/>
            <a:ext cx="11049000" cy="4817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Rappel des ambitions: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25535" y="-80355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BE" sz="3600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 et Ambitions de l’Administration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pPr lvl="0"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915415633"/>
              </p:ext>
            </p:extLst>
          </p:nvPr>
        </p:nvGraphicFramePr>
        <p:xfrm>
          <a:off x="4618464" y="1061547"/>
          <a:ext cx="7074989" cy="5390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22967" y="2016585"/>
            <a:ext cx="620870" cy="54868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05426" y="3510132"/>
            <a:ext cx="518205" cy="524301"/>
          </a:xfrm>
          <a:prstGeom prst="rect">
            <a:avLst/>
          </a:prstGeom>
        </p:spPr>
      </p:pic>
      <p:sp>
        <p:nvSpPr>
          <p:cNvPr id="10" name="Rectangle 18">
            <a:extLst>
              <a:ext uri="{FF2B5EF4-FFF2-40B4-BE49-F238E27FC236}">
                <a16:creationId xmlns:a16="http://schemas.microsoft.com/office/drawing/2014/main" xmlns="" id="{D8BFBE69-EC90-491A-A905-789398F4B3A8}"/>
              </a:ext>
            </a:extLst>
          </p:cNvPr>
          <p:cNvSpPr/>
          <p:nvPr/>
        </p:nvSpPr>
        <p:spPr>
          <a:xfrm>
            <a:off x="9211314" y="6061918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rgbClr val="A5A5A5"/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Parallelogram 15">
            <a:extLst>
              <a:ext uri="{FF2B5EF4-FFF2-40B4-BE49-F238E27FC236}">
                <a16:creationId xmlns:a16="http://schemas.microsoft.com/office/drawing/2014/main" xmlns="" id="{24ABDD0B-564D-4579-ACF2-A3B23447A0E6}"/>
              </a:ext>
            </a:extLst>
          </p:cNvPr>
          <p:cNvSpPr/>
          <p:nvPr/>
        </p:nvSpPr>
        <p:spPr>
          <a:xfrm rot="16200000">
            <a:off x="6602701" y="5956653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12" name="Group 67">
            <a:extLst>
              <a:ext uri="{FF2B5EF4-FFF2-40B4-BE49-F238E27FC236}">
                <a16:creationId xmlns:a16="http://schemas.microsoft.com/office/drawing/2014/main" xmlns="" id="{BB14F865-EBFB-4BF4-8BEE-0146385BFADB}"/>
              </a:ext>
            </a:extLst>
          </p:cNvPr>
          <p:cNvGrpSpPr/>
          <p:nvPr/>
        </p:nvGrpSpPr>
        <p:grpSpPr>
          <a:xfrm flipH="1">
            <a:off x="5739810" y="3510132"/>
            <a:ext cx="553683" cy="584877"/>
            <a:chOff x="-269682" y="2392932"/>
            <a:chExt cx="3796368" cy="4520497"/>
          </a:xfrm>
        </p:grpSpPr>
        <p:grpSp>
          <p:nvGrpSpPr>
            <p:cNvPr id="13" name="Group 68">
              <a:extLst>
                <a:ext uri="{FF2B5EF4-FFF2-40B4-BE49-F238E27FC236}">
                  <a16:creationId xmlns:a16="http://schemas.microsoft.com/office/drawing/2014/main" xmlns="" id="{0F2344D0-F67B-48AD-8B78-7EBE9F277A50}"/>
                </a:ext>
              </a:extLst>
            </p:cNvPr>
            <p:cNvGrpSpPr/>
            <p:nvPr/>
          </p:nvGrpSpPr>
          <p:grpSpPr>
            <a:xfrm>
              <a:off x="-269682" y="3351579"/>
              <a:ext cx="1684167" cy="2225289"/>
              <a:chOff x="4414182" y="2417791"/>
              <a:chExt cx="1684167" cy="2225289"/>
            </a:xfrm>
          </p:grpSpPr>
          <p:sp>
            <p:nvSpPr>
              <p:cNvPr id="27" name="Freeform: Shape 82">
                <a:extLst>
                  <a:ext uri="{FF2B5EF4-FFF2-40B4-BE49-F238E27FC236}">
                    <a16:creationId xmlns:a16="http://schemas.microsoft.com/office/drawing/2014/main" xmlns="" id="{4AAF1E3B-EADA-42E0-AB11-705281A8311D}"/>
                  </a:ext>
                </a:extLst>
              </p:cNvPr>
              <p:cNvSpPr/>
              <p:nvPr/>
            </p:nvSpPr>
            <p:spPr>
              <a:xfrm>
                <a:off x="4414182" y="2417791"/>
                <a:ext cx="1684167" cy="2225289"/>
              </a:xfrm>
              <a:custGeom>
                <a:avLst/>
                <a:gdLst>
                  <a:gd name="connsiteX0" fmla="*/ 0 w 1268858"/>
                  <a:gd name="connsiteY0" fmla="*/ 1006972 h 1676542"/>
                  <a:gd name="connsiteX1" fmla="*/ 10536 w 1268858"/>
                  <a:gd name="connsiteY1" fmla="*/ 997353 h 1676542"/>
                  <a:gd name="connsiteX2" fmla="*/ 1076469 w 1268858"/>
                  <a:gd name="connsiteY2" fmla="*/ 1216311 h 1676542"/>
                  <a:gd name="connsiteX3" fmla="*/ 1099372 w 1268858"/>
                  <a:gd name="connsiteY3" fmla="*/ 1230053 h 1676542"/>
                  <a:gd name="connsiteX4" fmla="*/ 1169457 w 1268858"/>
                  <a:gd name="connsiteY4" fmla="*/ 1252957 h 1676542"/>
                  <a:gd name="connsiteX5" fmla="*/ 1116779 w 1268858"/>
                  <a:gd name="connsiteY5" fmla="*/ 1124697 h 1676542"/>
                  <a:gd name="connsiteX6" fmla="*/ 953706 w 1268858"/>
                  <a:gd name="connsiteY6" fmla="*/ 945591 h 1676542"/>
                  <a:gd name="connsiteX7" fmla="*/ 944544 w 1268858"/>
                  <a:gd name="connsiteY7" fmla="*/ 913984 h 1676542"/>
                  <a:gd name="connsiteX8" fmla="*/ 940880 w 1268858"/>
                  <a:gd name="connsiteY8" fmla="*/ 901158 h 1676542"/>
                  <a:gd name="connsiteX9" fmla="*/ 875833 w 1268858"/>
                  <a:gd name="connsiteY9" fmla="*/ 859473 h 1676542"/>
                  <a:gd name="connsiteX10" fmla="*/ 820865 w 1268858"/>
                  <a:gd name="connsiteY10" fmla="*/ 848937 h 1676542"/>
                  <a:gd name="connsiteX11" fmla="*/ 182771 w 1268858"/>
                  <a:gd name="connsiteY11" fmla="*/ 195727 h 1676542"/>
                  <a:gd name="connsiteX12" fmla="*/ 171777 w 1268858"/>
                  <a:gd name="connsiteY12" fmla="*/ 11582 h 1676542"/>
                  <a:gd name="connsiteX13" fmla="*/ 180938 w 1268858"/>
                  <a:gd name="connsiteY13" fmla="*/ 1505 h 1676542"/>
                  <a:gd name="connsiteX14" fmla="*/ 229952 w 1268858"/>
                  <a:gd name="connsiteY14" fmla="*/ 62886 h 1676542"/>
                  <a:gd name="connsiteX15" fmla="*/ 425549 w 1268858"/>
                  <a:gd name="connsiteY15" fmla="*/ 299251 h 1676542"/>
                  <a:gd name="connsiteX16" fmla="*/ 636720 w 1268858"/>
                  <a:gd name="connsiteY16" fmla="*/ 553481 h 1676542"/>
                  <a:gd name="connsiteX17" fmla="*/ 842852 w 1268858"/>
                  <a:gd name="connsiteY17" fmla="*/ 802214 h 1676542"/>
                  <a:gd name="connsiteX18" fmla="*/ 877666 w 1268858"/>
                  <a:gd name="connsiteY18" fmla="*/ 842983 h 1676542"/>
                  <a:gd name="connsiteX19" fmla="*/ 886369 w 1268858"/>
                  <a:gd name="connsiteY19" fmla="*/ 815498 h 1676542"/>
                  <a:gd name="connsiteX20" fmla="*/ 917976 w 1268858"/>
                  <a:gd name="connsiteY20" fmla="*/ 871383 h 1676542"/>
                  <a:gd name="connsiteX21" fmla="*/ 1003177 w 1268858"/>
                  <a:gd name="connsiteY21" fmla="*/ 916732 h 1676542"/>
                  <a:gd name="connsiteX22" fmla="*/ 987145 w 1268858"/>
                  <a:gd name="connsiteY22" fmla="*/ 850312 h 1676542"/>
                  <a:gd name="connsiteX23" fmla="*/ 986687 w 1268858"/>
                  <a:gd name="connsiteY23" fmla="*/ 828324 h 1676542"/>
                  <a:gd name="connsiteX24" fmla="*/ 974777 w 1268858"/>
                  <a:gd name="connsiteY24" fmla="*/ 782059 h 1676542"/>
                  <a:gd name="connsiteX25" fmla="*/ 1097998 w 1268858"/>
                  <a:gd name="connsiteY25" fmla="*/ 157707 h 1676542"/>
                  <a:gd name="connsiteX26" fmla="*/ 1107618 w 1268858"/>
                  <a:gd name="connsiteY26" fmla="*/ 151752 h 1676542"/>
                  <a:gd name="connsiteX27" fmla="*/ 1109450 w 1268858"/>
                  <a:gd name="connsiteY27" fmla="*/ 173282 h 1676542"/>
                  <a:gd name="connsiteX28" fmla="*/ 1040281 w 1268858"/>
                  <a:gd name="connsiteY28" fmla="*/ 574094 h 1676542"/>
                  <a:gd name="connsiteX29" fmla="*/ 1003635 w 1268858"/>
                  <a:gd name="connsiteY29" fmla="*/ 788472 h 1676542"/>
                  <a:gd name="connsiteX30" fmla="*/ 1003177 w 1268858"/>
                  <a:gd name="connsiteY30" fmla="*/ 806337 h 1676542"/>
                  <a:gd name="connsiteX31" fmla="*/ 1010965 w 1268858"/>
                  <a:gd name="connsiteY31" fmla="*/ 888790 h 1676542"/>
                  <a:gd name="connsiteX32" fmla="*/ 1048068 w 1268858"/>
                  <a:gd name="connsiteY32" fmla="*/ 948339 h 1676542"/>
                  <a:gd name="connsiteX33" fmla="*/ 1067766 w 1268858"/>
                  <a:gd name="connsiteY33" fmla="*/ 944216 h 1676542"/>
                  <a:gd name="connsiteX34" fmla="*/ 1076011 w 1268858"/>
                  <a:gd name="connsiteY34" fmla="*/ 930016 h 1676542"/>
                  <a:gd name="connsiteX35" fmla="*/ 1087463 w 1268858"/>
                  <a:gd name="connsiteY35" fmla="*/ 919939 h 1676542"/>
                  <a:gd name="connsiteX36" fmla="*/ 1094334 w 1268858"/>
                  <a:gd name="connsiteY36" fmla="*/ 933223 h 1676542"/>
                  <a:gd name="connsiteX37" fmla="*/ 1100289 w 1268858"/>
                  <a:gd name="connsiteY37" fmla="*/ 975823 h 1676542"/>
                  <a:gd name="connsiteX38" fmla="*/ 1117237 w 1268858"/>
                  <a:gd name="connsiteY38" fmla="*/ 1023921 h 1676542"/>
                  <a:gd name="connsiteX39" fmla="*/ 1233587 w 1268858"/>
                  <a:gd name="connsiteY39" fmla="*/ 1274944 h 1676542"/>
                  <a:gd name="connsiteX40" fmla="*/ 1270691 w 1268858"/>
                  <a:gd name="connsiteY40" fmla="*/ 1503522 h 1676542"/>
                  <a:gd name="connsiteX41" fmla="*/ 1267027 w 1268858"/>
                  <a:gd name="connsiteY41" fmla="*/ 1656518 h 1676542"/>
                  <a:gd name="connsiteX42" fmla="*/ 1262446 w 1268858"/>
                  <a:gd name="connsiteY42" fmla="*/ 1673467 h 1676542"/>
                  <a:gd name="connsiteX43" fmla="*/ 1258323 w 1268858"/>
                  <a:gd name="connsiteY43" fmla="*/ 1676673 h 1676542"/>
                  <a:gd name="connsiteX44" fmla="*/ 1214349 w 1268858"/>
                  <a:gd name="connsiteY44" fmla="*/ 1676215 h 1676542"/>
                  <a:gd name="connsiteX45" fmla="*/ 1212516 w 1268858"/>
                  <a:gd name="connsiteY45" fmla="*/ 1674383 h 1676542"/>
                  <a:gd name="connsiteX46" fmla="*/ 1218471 w 1268858"/>
                  <a:gd name="connsiteY46" fmla="*/ 1514058 h 1676542"/>
                  <a:gd name="connsiteX47" fmla="*/ 1208852 w 1268858"/>
                  <a:gd name="connsiteY47" fmla="*/ 1410533 h 1676542"/>
                  <a:gd name="connsiteX48" fmla="*/ 1198316 w 1268858"/>
                  <a:gd name="connsiteY48" fmla="*/ 1388088 h 1676542"/>
                  <a:gd name="connsiteX49" fmla="*/ 1176787 w 1268858"/>
                  <a:gd name="connsiteY49" fmla="*/ 1353733 h 1676542"/>
                  <a:gd name="connsiteX50" fmla="*/ 1198316 w 1268858"/>
                  <a:gd name="connsiteY50" fmla="*/ 1358313 h 1676542"/>
                  <a:gd name="connsiteX51" fmla="*/ 1176328 w 1268858"/>
                  <a:gd name="connsiteY51" fmla="*/ 1272654 h 1676542"/>
                  <a:gd name="connsiteX52" fmla="*/ 1164419 w 1268858"/>
                  <a:gd name="connsiteY52" fmla="*/ 1264409 h 1676542"/>
                  <a:gd name="connsiteX53" fmla="*/ 1083798 w 1268858"/>
                  <a:gd name="connsiteY53" fmla="*/ 1239673 h 1676542"/>
                  <a:gd name="connsiteX54" fmla="*/ 862549 w 1268858"/>
                  <a:gd name="connsiteY54" fmla="*/ 1192033 h 1676542"/>
                  <a:gd name="connsiteX55" fmla="*/ 125970 w 1268858"/>
                  <a:gd name="connsiteY55" fmla="*/ 1036747 h 1676542"/>
                  <a:gd name="connsiteX56" fmla="*/ 16491 w 1268858"/>
                  <a:gd name="connsiteY56" fmla="*/ 1013843 h 1676542"/>
                  <a:gd name="connsiteX57" fmla="*/ 0 w 1268858"/>
                  <a:gd name="connsiteY57" fmla="*/ 1006972 h 1676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1268858" h="1676542">
                    <a:moveTo>
                      <a:pt x="0" y="1006972"/>
                    </a:moveTo>
                    <a:cubicBezTo>
                      <a:pt x="458" y="1000559"/>
                      <a:pt x="6413" y="1000101"/>
                      <a:pt x="10536" y="997353"/>
                    </a:cubicBezTo>
                    <a:cubicBezTo>
                      <a:pt x="368290" y="784807"/>
                      <a:pt x="831859" y="879628"/>
                      <a:pt x="1076469" y="1216311"/>
                    </a:cubicBezTo>
                    <a:cubicBezTo>
                      <a:pt x="1082424" y="1224556"/>
                      <a:pt x="1089295" y="1228679"/>
                      <a:pt x="1099372" y="1230053"/>
                    </a:cubicBezTo>
                    <a:cubicBezTo>
                      <a:pt x="1122734" y="1233718"/>
                      <a:pt x="1145180" y="1241505"/>
                      <a:pt x="1169457" y="1252957"/>
                    </a:cubicBezTo>
                    <a:cubicBezTo>
                      <a:pt x="1154799" y="1206692"/>
                      <a:pt x="1137850" y="1165007"/>
                      <a:pt x="1116779" y="1124697"/>
                    </a:cubicBezTo>
                    <a:cubicBezTo>
                      <a:pt x="1077843" y="1050947"/>
                      <a:pt x="1027913" y="987275"/>
                      <a:pt x="953706" y="945591"/>
                    </a:cubicBezTo>
                    <a:cubicBezTo>
                      <a:pt x="940422" y="937803"/>
                      <a:pt x="937673" y="928184"/>
                      <a:pt x="944544" y="913984"/>
                    </a:cubicBezTo>
                    <a:cubicBezTo>
                      <a:pt x="948209" y="906654"/>
                      <a:pt x="945002" y="904822"/>
                      <a:pt x="940880" y="901158"/>
                    </a:cubicBezTo>
                    <a:cubicBezTo>
                      <a:pt x="920724" y="884667"/>
                      <a:pt x="898279" y="871383"/>
                      <a:pt x="875833" y="859473"/>
                    </a:cubicBezTo>
                    <a:cubicBezTo>
                      <a:pt x="859801" y="851228"/>
                      <a:pt x="839188" y="852602"/>
                      <a:pt x="820865" y="848937"/>
                    </a:cubicBezTo>
                    <a:cubicBezTo>
                      <a:pt x="496550" y="785724"/>
                      <a:pt x="237739" y="520958"/>
                      <a:pt x="182771" y="195727"/>
                    </a:cubicBezTo>
                    <a:cubicBezTo>
                      <a:pt x="172235" y="134804"/>
                      <a:pt x="168570" y="73422"/>
                      <a:pt x="171777" y="11582"/>
                    </a:cubicBezTo>
                    <a:cubicBezTo>
                      <a:pt x="172235" y="7001"/>
                      <a:pt x="168112" y="-3992"/>
                      <a:pt x="180938" y="1505"/>
                    </a:cubicBezTo>
                    <a:cubicBezTo>
                      <a:pt x="195139" y="23950"/>
                      <a:pt x="213461" y="42731"/>
                      <a:pt x="229952" y="62886"/>
                    </a:cubicBezTo>
                    <a:cubicBezTo>
                      <a:pt x="294540" y="142133"/>
                      <a:pt x="360503" y="220463"/>
                      <a:pt x="425549" y="299251"/>
                    </a:cubicBezTo>
                    <a:cubicBezTo>
                      <a:pt x="495634" y="383995"/>
                      <a:pt x="566177" y="468738"/>
                      <a:pt x="636720" y="553481"/>
                    </a:cubicBezTo>
                    <a:cubicBezTo>
                      <a:pt x="705431" y="636392"/>
                      <a:pt x="774600" y="718845"/>
                      <a:pt x="842852" y="802214"/>
                    </a:cubicBezTo>
                    <a:cubicBezTo>
                      <a:pt x="854304" y="815956"/>
                      <a:pt x="865298" y="829698"/>
                      <a:pt x="877666" y="842983"/>
                    </a:cubicBezTo>
                    <a:cubicBezTo>
                      <a:pt x="885453" y="834737"/>
                      <a:pt x="874001" y="821453"/>
                      <a:pt x="886369" y="815498"/>
                    </a:cubicBezTo>
                    <a:cubicBezTo>
                      <a:pt x="880414" y="843899"/>
                      <a:pt x="895530" y="856725"/>
                      <a:pt x="917976" y="871383"/>
                    </a:cubicBezTo>
                    <a:cubicBezTo>
                      <a:pt x="945002" y="888332"/>
                      <a:pt x="973861" y="901158"/>
                      <a:pt x="1003177" y="916732"/>
                    </a:cubicBezTo>
                    <a:cubicBezTo>
                      <a:pt x="994932" y="894745"/>
                      <a:pt x="988519" y="873215"/>
                      <a:pt x="987145" y="850312"/>
                    </a:cubicBezTo>
                    <a:cubicBezTo>
                      <a:pt x="986687" y="842983"/>
                      <a:pt x="984396" y="834737"/>
                      <a:pt x="986687" y="828324"/>
                    </a:cubicBezTo>
                    <a:cubicBezTo>
                      <a:pt x="992184" y="810001"/>
                      <a:pt x="983022" y="796717"/>
                      <a:pt x="974777" y="782059"/>
                    </a:cubicBezTo>
                    <a:cubicBezTo>
                      <a:pt x="856594" y="571346"/>
                      <a:pt x="908815" y="306122"/>
                      <a:pt x="1097998" y="157707"/>
                    </a:cubicBezTo>
                    <a:cubicBezTo>
                      <a:pt x="1101205" y="155417"/>
                      <a:pt x="1104411" y="153584"/>
                      <a:pt x="1107618" y="151752"/>
                    </a:cubicBezTo>
                    <a:cubicBezTo>
                      <a:pt x="1112199" y="158623"/>
                      <a:pt x="1110366" y="165952"/>
                      <a:pt x="1109450" y="173282"/>
                    </a:cubicBezTo>
                    <a:cubicBezTo>
                      <a:pt x="1086546" y="307038"/>
                      <a:pt x="1063185" y="440337"/>
                      <a:pt x="1040281" y="574094"/>
                    </a:cubicBezTo>
                    <a:cubicBezTo>
                      <a:pt x="1027913" y="645554"/>
                      <a:pt x="1015545" y="717013"/>
                      <a:pt x="1003635" y="788472"/>
                    </a:cubicBezTo>
                    <a:cubicBezTo>
                      <a:pt x="1002719" y="794427"/>
                      <a:pt x="1001803" y="800382"/>
                      <a:pt x="1003177" y="806337"/>
                    </a:cubicBezTo>
                    <a:cubicBezTo>
                      <a:pt x="1001345" y="834279"/>
                      <a:pt x="1003177" y="861763"/>
                      <a:pt x="1010965" y="888790"/>
                    </a:cubicBezTo>
                    <a:cubicBezTo>
                      <a:pt x="1017836" y="912151"/>
                      <a:pt x="1028371" y="932764"/>
                      <a:pt x="1048068" y="948339"/>
                    </a:cubicBezTo>
                    <a:cubicBezTo>
                      <a:pt x="1056772" y="955210"/>
                      <a:pt x="1062727" y="955210"/>
                      <a:pt x="1067766" y="944216"/>
                    </a:cubicBezTo>
                    <a:cubicBezTo>
                      <a:pt x="1070056" y="939178"/>
                      <a:pt x="1072804" y="934597"/>
                      <a:pt x="1076011" y="930016"/>
                    </a:cubicBezTo>
                    <a:cubicBezTo>
                      <a:pt x="1079217" y="925893"/>
                      <a:pt x="1081050" y="919022"/>
                      <a:pt x="1087463" y="919939"/>
                    </a:cubicBezTo>
                    <a:cubicBezTo>
                      <a:pt x="1094334" y="920855"/>
                      <a:pt x="1093418" y="928184"/>
                      <a:pt x="1094334" y="933223"/>
                    </a:cubicBezTo>
                    <a:cubicBezTo>
                      <a:pt x="1096624" y="947423"/>
                      <a:pt x="1098914" y="961623"/>
                      <a:pt x="1100289" y="975823"/>
                    </a:cubicBezTo>
                    <a:cubicBezTo>
                      <a:pt x="1101663" y="993230"/>
                      <a:pt x="1106244" y="1009263"/>
                      <a:pt x="1117237" y="1023921"/>
                    </a:cubicBezTo>
                    <a:cubicBezTo>
                      <a:pt x="1173122" y="1099503"/>
                      <a:pt x="1208852" y="1185162"/>
                      <a:pt x="1233587" y="1274944"/>
                    </a:cubicBezTo>
                    <a:cubicBezTo>
                      <a:pt x="1254201" y="1349610"/>
                      <a:pt x="1267943" y="1425650"/>
                      <a:pt x="1270691" y="1503522"/>
                    </a:cubicBezTo>
                    <a:cubicBezTo>
                      <a:pt x="1272524" y="1554826"/>
                      <a:pt x="1272066" y="1605672"/>
                      <a:pt x="1267027" y="1656518"/>
                    </a:cubicBezTo>
                    <a:cubicBezTo>
                      <a:pt x="1266569" y="1662473"/>
                      <a:pt x="1266111" y="1668428"/>
                      <a:pt x="1262446" y="1673467"/>
                    </a:cubicBezTo>
                    <a:cubicBezTo>
                      <a:pt x="1261530" y="1674841"/>
                      <a:pt x="1260156" y="1675757"/>
                      <a:pt x="1258323" y="1676673"/>
                    </a:cubicBezTo>
                    <a:cubicBezTo>
                      <a:pt x="1243665" y="1678964"/>
                      <a:pt x="1229007" y="1679880"/>
                      <a:pt x="1214349" y="1676215"/>
                    </a:cubicBezTo>
                    <a:cubicBezTo>
                      <a:pt x="1213890" y="1675757"/>
                      <a:pt x="1212974" y="1674841"/>
                      <a:pt x="1212516" y="1674383"/>
                    </a:cubicBezTo>
                    <a:cubicBezTo>
                      <a:pt x="1218471" y="1621247"/>
                      <a:pt x="1220762" y="1567652"/>
                      <a:pt x="1218471" y="1514058"/>
                    </a:cubicBezTo>
                    <a:cubicBezTo>
                      <a:pt x="1217097" y="1479244"/>
                      <a:pt x="1212974" y="1444889"/>
                      <a:pt x="1208852" y="1410533"/>
                    </a:cubicBezTo>
                    <a:cubicBezTo>
                      <a:pt x="1207477" y="1401830"/>
                      <a:pt x="1202439" y="1394959"/>
                      <a:pt x="1198316" y="1388088"/>
                    </a:cubicBezTo>
                    <a:cubicBezTo>
                      <a:pt x="1191445" y="1376636"/>
                      <a:pt x="1184116" y="1365184"/>
                      <a:pt x="1176787" y="1353733"/>
                    </a:cubicBezTo>
                    <a:cubicBezTo>
                      <a:pt x="1184574" y="1351900"/>
                      <a:pt x="1190071" y="1358313"/>
                      <a:pt x="1198316" y="1358313"/>
                    </a:cubicBezTo>
                    <a:cubicBezTo>
                      <a:pt x="1193277" y="1328997"/>
                      <a:pt x="1185490" y="1300596"/>
                      <a:pt x="1176328" y="1272654"/>
                    </a:cubicBezTo>
                    <a:cubicBezTo>
                      <a:pt x="1174496" y="1267615"/>
                      <a:pt x="1168999" y="1266241"/>
                      <a:pt x="1164419" y="1264409"/>
                    </a:cubicBezTo>
                    <a:cubicBezTo>
                      <a:pt x="1139225" y="1251583"/>
                      <a:pt x="1111740" y="1244253"/>
                      <a:pt x="1083798" y="1239673"/>
                    </a:cubicBezTo>
                    <a:cubicBezTo>
                      <a:pt x="1010507" y="1222266"/>
                      <a:pt x="936299" y="1207608"/>
                      <a:pt x="862549" y="1192033"/>
                    </a:cubicBezTo>
                    <a:cubicBezTo>
                      <a:pt x="616107" y="1139813"/>
                      <a:pt x="371038" y="1088051"/>
                      <a:pt x="125970" y="1036747"/>
                    </a:cubicBezTo>
                    <a:cubicBezTo>
                      <a:pt x="89324" y="1028960"/>
                      <a:pt x="53136" y="1021631"/>
                      <a:pt x="16491" y="1013843"/>
                    </a:cubicBezTo>
                    <a:cubicBezTo>
                      <a:pt x="10536" y="1012011"/>
                      <a:pt x="5039" y="1010637"/>
                      <a:pt x="0" y="1006972"/>
                    </a:cubicBezTo>
                    <a:close/>
                  </a:path>
                </a:pathLst>
              </a:custGeom>
              <a:solidFill>
                <a:srgbClr val="FFC000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Freeform: Shape 83">
                <a:extLst>
                  <a:ext uri="{FF2B5EF4-FFF2-40B4-BE49-F238E27FC236}">
                    <a16:creationId xmlns:a16="http://schemas.microsoft.com/office/drawing/2014/main" xmlns="" id="{D5AA146B-3A3D-4FD8-8EEE-4E6B8BF4AD22}"/>
                  </a:ext>
                </a:extLst>
              </p:cNvPr>
              <p:cNvSpPr/>
              <p:nvPr/>
            </p:nvSpPr>
            <p:spPr>
              <a:xfrm>
                <a:off x="4649538" y="2419787"/>
                <a:ext cx="936324" cy="1124805"/>
              </a:xfrm>
              <a:custGeom>
                <a:avLst/>
                <a:gdLst>
                  <a:gd name="connsiteX0" fmla="*/ 708135 w 705430"/>
                  <a:gd name="connsiteY0" fmla="*/ 814910 h 847432"/>
                  <a:gd name="connsiteX1" fmla="*/ 705845 w 705430"/>
                  <a:gd name="connsiteY1" fmla="*/ 839646 h 847432"/>
                  <a:gd name="connsiteX2" fmla="*/ 703096 w 705430"/>
                  <a:gd name="connsiteY2" fmla="*/ 848807 h 847432"/>
                  <a:gd name="connsiteX3" fmla="*/ 694851 w 705430"/>
                  <a:gd name="connsiteY3" fmla="*/ 843768 h 847432"/>
                  <a:gd name="connsiteX4" fmla="*/ 649502 w 705430"/>
                  <a:gd name="connsiteY4" fmla="*/ 788800 h 847432"/>
                  <a:gd name="connsiteX5" fmla="*/ 567049 w 705430"/>
                  <a:gd name="connsiteY5" fmla="*/ 689398 h 847432"/>
                  <a:gd name="connsiteX6" fmla="*/ 461234 w 705430"/>
                  <a:gd name="connsiteY6" fmla="*/ 561596 h 847432"/>
                  <a:gd name="connsiteX7" fmla="*/ 367788 w 705430"/>
                  <a:gd name="connsiteY7" fmla="*/ 448452 h 847432"/>
                  <a:gd name="connsiteX8" fmla="*/ 272509 w 705430"/>
                  <a:gd name="connsiteY8" fmla="*/ 333018 h 847432"/>
                  <a:gd name="connsiteX9" fmla="*/ 178604 w 705430"/>
                  <a:gd name="connsiteY9" fmla="*/ 220333 h 847432"/>
                  <a:gd name="connsiteX10" fmla="*/ 86074 w 705430"/>
                  <a:gd name="connsiteY10" fmla="*/ 108563 h 847432"/>
                  <a:gd name="connsiteX11" fmla="*/ 6827 w 705430"/>
                  <a:gd name="connsiteY11" fmla="*/ 12368 h 847432"/>
                  <a:gd name="connsiteX12" fmla="*/ 3163 w 705430"/>
                  <a:gd name="connsiteY12" fmla="*/ 0 h 847432"/>
                  <a:gd name="connsiteX13" fmla="*/ 166236 w 705430"/>
                  <a:gd name="connsiteY13" fmla="*/ 38020 h 847432"/>
                  <a:gd name="connsiteX14" fmla="*/ 692103 w 705430"/>
                  <a:gd name="connsiteY14" fmla="*/ 639010 h 847432"/>
                  <a:gd name="connsiteX15" fmla="*/ 708135 w 705430"/>
                  <a:gd name="connsiteY15" fmla="*/ 814910 h 84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05430" h="847432">
                    <a:moveTo>
                      <a:pt x="708135" y="814910"/>
                    </a:moveTo>
                    <a:cubicBezTo>
                      <a:pt x="703096" y="822697"/>
                      <a:pt x="706761" y="831400"/>
                      <a:pt x="705845" y="839646"/>
                    </a:cubicBezTo>
                    <a:cubicBezTo>
                      <a:pt x="705387" y="842852"/>
                      <a:pt x="707219" y="847433"/>
                      <a:pt x="703096" y="848807"/>
                    </a:cubicBezTo>
                    <a:cubicBezTo>
                      <a:pt x="698974" y="850181"/>
                      <a:pt x="696683" y="846059"/>
                      <a:pt x="694851" y="843768"/>
                    </a:cubicBezTo>
                    <a:cubicBezTo>
                      <a:pt x="679735" y="825445"/>
                      <a:pt x="664618" y="807123"/>
                      <a:pt x="649502" y="788800"/>
                    </a:cubicBezTo>
                    <a:cubicBezTo>
                      <a:pt x="622018" y="755818"/>
                      <a:pt x="594533" y="722837"/>
                      <a:pt x="567049" y="689398"/>
                    </a:cubicBezTo>
                    <a:cubicBezTo>
                      <a:pt x="531778" y="646797"/>
                      <a:pt x="496506" y="604197"/>
                      <a:pt x="461234" y="561596"/>
                    </a:cubicBezTo>
                    <a:cubicBezTo>
                      <a:pt x="430086" y="524034"/>
                      <a:pt x="398937" y="486014"/>
                      <a:pt x="367788" y="448452"/>
                    </a:cubicBezTo>
                    <a:cubicBezTo>
                      <a:pt x="336181" y="409974"/>
                      <a:pt x="304116" y="371496"/>
                      <a:pt x="272509" y="333018"/>
                    </a:cubicBezTo>
                    <a:cubicBezTo>
                      <a:pt x="241360" y="295456"/>
                      <a:pt x="209753" y="257894"/>
                      <a:pt x="178604" y="220333"/>
                    </a:cubicBezTo>
                    <a:cubicBezTo>
                      <a:pt x="147455" y="183229"/>
                      <a:pt x="116764" y="145667"/>
                      <a:pt x="86074" y="108563"/>
                    </a:cubicBezTo>
                    <a:cubicBezTo>
                      <a:pt x="59505" y="76498"/>
                      <a:pt x="33395" y="44433"/>
                      <a:pt x="6827" y="12368"/>
                    </a:cubicBezTo>
                    <a:cubicBezTo>
                      <a:pt x="4079" y="9161"/>
                      <a:pt x="-4625" y="6413"/>
                      <a:pt x="3163" y="0"/>
                    </a:cubicBezTo>
                    <a:cubicBezTo>
                      <a:pt x="59505" y="4581"/>
                      <a:pt x="114016" y="17865"/>
                      <a:pt x="166236" y="38020"/>
                    </a:cubicBezTo>
                    <a:cubicBezTo>
                      <a:pt x="447950" y="144751"/>
                      <a:pt x="623850" y="345386"/>
                      <a:pt x="692103" y="639010"/>
                    </a:cubicBezTo>
                    <a:cubicBezTo>
                      <a:pt x="705387" y="696269"/>
                      <a:pt x="710426" y="755360"/>
                      <a:pt x="708135" y="814910"/>
                    </a:cubicBezTo>
                    <a:close/>
                  </a:path>
                </a:pathLst>
              </a:custGeom>
              <a:solidFill>
                <a:srgbClr val="FFC000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Freeform: Shape 84">
                <a:extLst>
                  <a:ext uri="{FF2B5EF4-FFF2-40B4-BE49-F238E27FC236}">
                    <a16:creationId xmlns:a16="http://schemas.microsoft.com/office/drawing/2014/main" xmlns="" id="{CACF2B15-5661-4B43-B2B5-43DD11B51D4D}"/>
                  </a:ext>
                </a:extLst>
              </p:cNvPr>
              <p:cNvSpPr/>
              <p:nvPr/>
            </p:nvSpPr>
            <p:spPr>
              <a:xfrm>
                <a:off x="4414182" y="3754353"/>
                <a:ext cx="1434886" cy="462082"/>
              </a:xfrm>
              <a:custGeom>
                <a:avLst/>
                <a:gdLst>
                  <a:gd name="connsiteX0" fmla="*/ 0 w 1081049"/>
                  <a:gd name="connsiteY0" fmla="*/ 0 h 348134"/>
                  <a:gd name="connsiteX1" fmla="*/ 92989 w 1081049"/>
                  <a:gd name="connsiteY1" fmla="*/ 18323 h 348134"/>
                  <a:gd name="connsiteX2" fmla="*/ 317444 w 1081049"/>
                  <a:gd name="connsiteY2" fmla="*/ 65504 h 348134"/>
                  <a:gd name="connsiteX3" fmla="*/ 547396 w 1081049"/>
                  <a:gd name="connsiteY3" fmla="*/ 114060 h 348134"/>
                  <a:gd name="connsiteX4" fmla="*/ 812161 w 1081049"/>
                  <a:gd name="connsiteY4" fmla="*/ 169945 h 348134"/>
                  <a:gd name="connsiteX5" fmla="*/ 1058146 w 1081049"/>
                  <a:gd name="connsiteY5" fmla="*/ 222165 h 348134"/>
                  <a:gd name="connsiteX6" fmla="*/ 1082882 w 1081049"/>
                  <a:gd name="connsiteY6" fmla="*/ 232242 h 348134"/>
                  <a:gd name="connsiteX7" fmla="*/ 589538 w 1081049"/>
                  <a:gd name="connsiteY7" fmla="*/ 344928 h 348134"/>
                  <a:gd name="connsiteX8" fmla="*/ 10078 w 1081049"/>
                  <a:gd name="connsiteY8" fmla="*/ 16033 h 348134"/>
                  <a:gd name="connsiteX9" fmla="*/ 0 w 1081049"/>
                  <a:gd name="connsiteY9" fmla="*/ 0 h 34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81049" h="348134">
                    <a:moveTo>
                      <a:pt x="0" y="0"/>
                    </a:moveTo>
                    <a:cubicBezTo>
                      <a:pt x="31607" y="3665"/>
                      <a:pt x="61840" y="11910"/>
                      <a:pt x="92989" y="18323"/>
                    </a:cubicBezTo>
                    <a:cubicBezTo>
                      <a:pt x="167654" y="33439"/>
                      <a:pt x="242778" y="49472"/>
                      <a:pt x="317444" y="65504"/>
                    </a:cubicBezTo>
                    <a:cubicBezTo>
                      <a:pt x="393942" y="81537"/>
                      <a:pt x="470898" y="98027"/>
                      <a:pt x="547396" y="114060"/>
                    </a:cubicBezTo>
                    <a:cubicBezTo>
                      <a:pt x="635804" y="132841"/>
                      <a:pt x="723754" y="151164"/>
                      <a:pt x="812161" y="169945"/>
                    </a:cubicBezTo>
                    <a:cubicBezTo>
                      <a:pt x="894156" y="187351"/>
                      <a:pt x="976151" y="204300"/>
                      <a:pt x="1058146" y="222165"/>
                    </a:cubicBezTo>
                    <a:cubicBezTo>
                      <a:pt x="1066849" y="223997"/>
                      <a:pt x="1077843" y="220791"/>
                      <a:pt x="1082882" y="232242"/>
                    </a:cubicBezTo>
                    <a:cubicBezTo>
                      <a:pt x="930802" y="323399"/>
                      <a:pt x="765896" y="362793"/>
                      <a:pt x="589538" y="344928"/>
                    </a:cubicBezTo>
                    <a:cubicBezTo>
                      <a:pt x="348593" y="320192"/>
                      <a:pt x="155744" y="209339"/>
                      <a:pt x="10078" y="16033"/>
                    </a:cubicBezTo>
                    <a:cubicBezTo>
                      <a:pt x="6413" y="10994"/>
                      <a:pt x="458" y="7329"/>
                      <a:pt x="0" y="0"/>
                    </a:cubicBezTo>
                    <a:close/>
                  </a:path>
                </a:pathLst>
              </a:custGeom>
              <a:solidFill>
                <a:srgbClr val="FFC000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Freeform: Shape 85">
                <a:extLst>
                  <a:ext uri="{FF2B5EF4-FFF2-40B4-BE49-F238E27FC236}">
                    <a16:creationId xmlns:a16="http://schemas.microsoft.com/office/drawing/2014/main" xmlns="" id="{4445533F-D999-401D-99DB-10D197186DC6}"/>
                  </a:ext>
                </a:extLst>
              </p:cNvPr>
              <p:cNvSpPr/>
              <p:nvPr/>
            </p:nvSpPr>
            <p:spPr>
              <a:xfrm>
                <a:off x="5736242" y="2619213"/>
                <a:ext cx="255361" cy="869444"/>
              </a:xfrm>
              <a:custGeom>
                <a:avLst/>
                <a:gdLst>
                  <a:gd name="connsiteX0" fmla="*/ 3925 w 192390"/>
                  <a:gd name="connsiteY0" fmla="*/ 655959 h 655042"/>
                  <a:gd name="connsiteX1" fmla="*/ 719 w 192390"/>
                  <a:gd name="connsiteY1" fmla="*/ 642217 h 655042"/>
                  <a:gd name="connsiteX2" fmla="*/ 32326 w 192390"/>
                  <a:gd name="connsiteY2" fmla="*/ 463111 h 655042"/>
                  <a:gd name="connsiteX3" fmla="*/ 66223 w 192390"/>
                  <a:gd name="connsiteY3" fmla="*/ 262017 h 655042"/>
                  <a:gd name="connsiteX4" fmla="*/ 103785 w 192390"/>
                  <a:gd name="connsiteY4" fmla="*/ 48098 h 655042"/>
                  <a:gd name="connsiteX5" fmla="*/ 110656 w 192390"/>
                  <a:gd name="connsiteY5" fmla="*/ 0 h 655042"/>
                  <a:gd name="connsiteX6" fmla="*/ 117069 w 192390"/>
                  <a:gd name="connsiteY6" fmla="*/ 7787 h 655042"/>
                  <a:gd name="connsiteX7" fmla="*/ 190360 w 192390"/>
                  <a:gd name="connsiteY7" fmla="*/ 207048 h 655042"/>
                  <a:gd name="connsiteX8" fmla="*/ 188070 w 192390"/>
                  <a:gd name="connsiteY8" fmla="*/ 342638 h 655042"/>
                  <a:gd name="connsiteX9" fmla="*/ 189902 w 192390"/>
                  <a:gd name="connsiteY9" fmla="*/ 356838 h 655042"/>
                  <a:gd name="connsiteX10" fmla="*/ 18125 w 192390"/>
                  <a:gd name="connsiteY10" fmla="*/ 650004 h 655042"/>
                  <a:gd name="connsiteX11" fmla="*/ 3925 w 192390"/>
                  <a:gd name="connsiteY11" fmla="*/ 655959 h 655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2390" h="655042">
                    <a:moveTo>
                      <a:pt x="3925" y="655959"/>
                    </a:moveTo>
                    <a:cubicBezTo>
                      <a:pt x="-1114" y="652294"/>
                      <a:pt x="-197" y="646797"/>
                      <a:pt x="719" y="642217"/>
                    </a:cubicBezTo>
                    <a:cubicBezTo>
                      <a:pt x="11254" y="582667"/>
                      <a:pt x="21790" y="523118"/>
                      <a:pt x="32326" y="463111"/>
                    </a:cubicBezTo>
                    <a:cubicBezTo>
                      <a:pt x="43777" y="396232"/>
                      <a:pt x="54771" y="328896"/>
                      <a:pt x="66223" y="262017"/>
                    </a:cubicBezTo>
                    <a:cubicBezTo>
                      <a:pt x="78591" y="190558"/>
                      <a:pt x="91417" y="119557"/>
                      <a:pt x="103785" y="48098"/>
                    </a:cubicBezTo>
                    <a:cubicBezTo>
                      <a:pt x="106533" y="32065"/>
                      <a:pt x="108366" y="16033"/>
                      <a:pt x="110656" y="0"/>
                    </a:cubicBezTo>
                    <a:cubicBezTo>
                      <a:pt x="115695" y="458"/>
                      <a:pt x="116153" y="4123"/>
                      <a:pt x="117069" y="7787"/>
                    </a:cubicBezTo>
                    <a:cubicBezTo>
                      <a:pt x="158295" y="68253"/>
                      <a:pt x="180283" y="135589"/>
                      <a:pt x="190360" y="207048"/>
                    </a:cubicBezTo>
                    <a:cubicBezTo>
                      <a:pt x="196773" y="251939"/>
                      <a:pt x="196773" y="297289"/>
                      <a:pt x="188070" y="342638"/>
                    </a:cubicBezTo>
                    <a:cubicBezTo>
                      <a:pt x="191277" y="347218"/>
                      <a:pt x="190819" y="351799"/>
                      <a:pt x="189902" y="356838"/>
                    </a:cubicBezTo>
                    <a:cubicBezTo>
                      <a:pt x="167915" y="475020"/>
                      <a:pt x="110656" y="573048"/>
                      <a:pt x="18125" y="650004"/>
                    </a:cubicBezTo>
                    <a:cubicBezTo>
                      <a:pt x="14461" y="653210"/>
                      <a:pt x="10338" y="657333"/>
                      <a:pt x="3925" y="655959"/>
                    </a:cubicBezTo>
                    <a:close/>
                  </a:path>
                </a:pathLst>
              </a:custGeom>
              <a:solidFill>
                <a:srgbClr val="FFC000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" name="Freeform: Shape 69">
              <a:extLst>
                <a:ext uri="{FF2B5EF4-FFF2-40B4-BE49-F238E27FC236}">
                  <a16:creationId xmlns:a16="http://schemas.microsoft.com/office/drawing/2014/main" xmlns="" id="{88DDE007-6ECF-443B-9D5E-9CD71EE6EFDE}"/>
                </a:ext>
              </a:extLst>
            </p:cNvPr>
            <p:cNvSpPr/>
            <p:nvPr/>
          </p:nvSpPr>
          <p:spPr>
            <a:xfrm>
              <a:off x="2719458" y="4345289"/>
              <a:ext cx="139841" cy="12159"/>
            </a:xfrm>
            <a:custGeom>
              <a:avLst/>
              <a:gdLst>
                <a:gd name="connsiteX0" fmla="*/ 104440 w 105356"/>
                <a:gd name="connsiteY0" fmla="*/ 11396 h 9161"/>
                <a:gd name="connsiteX1" fmla="*/ 69169 w 105356"/>
                <a:gd name="connsiteY1" fmla="*/ 9564 h 9161"/>
                <a:gd name="connsiteX2" fmla="*/ 0 w 105356"/>
                <a:gd name="connsiteY2" fmla="*/ 6357 h 9161"/>
                <a:gd name="connsiteX3" fmla="*/ 5039 w 105356"/>
                <a:gd name="connsiteY3" fmla="*/ 3609 h 9161"/>
                <a:gd name="connsiteX4" fmla="*/ 95279 w 105356"/>
                <a:gd name="connsiteY4" fmla="*/ 4983 h 9161"/>
                <a:gd name="connsiteX5" fmla="*/ 105357 w 105356"/>
                <a:gd name="connsiteY5" fmla="*/ 6357 h 9161"/>
                <a:gd name="connsiteX6" fmla="*/ 104440 w 105356"/>
                <a:gd name="connsiteY6" fmla="*/ 11396 h 9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356" h="9161">
                  <a:moveTo>
                    <a:pt x="104440" y="11396"/>
                  </a:moveTo>
                  <a:cubicBezTo>
                    <a:pt x="92989" y="6816"/>
                    <a:pt x="81079" y="9564"/>
                    <a:pt x="69169" y="9564"/>
                  </a:cubicBezTo>
                  <a:cubicBezTo>
                    <a:pt x="46265" y="9106"/>
                    <a:pt x="22904" y="10022"/>
                    <a:pt x="0" y="6357"/>
                  </a:cubicBezTo>
                  <a:cubicBezTo>
                    <a:pt x="1832" y="5441"/>
                    <a:pt x="3206" y="3609"/>
                    <a:pt x="5039" y="3609"/>
                  </a:cubicBezTo>
                  <a:cubicBezTo>
                    <a:pt x="35271" y="-514"/>
                    <a:pt x="65504" y="-2346"/>
                    <a:pt x="95279" y="4983"/>
                  </a:cubicBezTo>
                  <a:cubicBezTo>
                    <a:pt x="98485" y="5899"/>
                    <a:pt x="102150" y="5899"/>
                    <a:pt x="105357" y="6357"/>
                  </a:cubicBezTo>
                  <a:cubicBezTo>
                    <a:pt x="109479" y="8648"/>
                    <a:pt x="106731" y="10022"/>
                    <a:pt x="104440" y="11396"/>
                  </a:cubicBezTo>
                  <a:close/>
                </a:path>
              </a:pathLst>
            </a:custGeom>
            <a:solidFill>
              <a:srgbClr val="006000"/>
            </a:solidFill>
            <a:ln w="457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15" name="Group 70">
              <a:extLst>
                <a:ext uri="{FF2B5EF4-FFF2-40B4-BE49-F238E27FC236}">
                  <a16:creationId xmlns:a16="http://schemas.microsoft.com/office/drawing/2014/main" xmlns="" id="{666D6E6B-C4F8-43C9-BFF2-4071160FD637}"/>
                </a:ext>
              </a:extLst>
            </p:cNvPr>
            <p:cNvGrpSpPr/>
            <p:nvPr/>
          </p:nvGrpSpPr>
          <p:grpSpPr>
            <a:xfrm>
              <a:off x="1216277" y="2392932"/>
              <a:ext cx="2310409" cy="3185932"/>
              <a:chOff x="5900141" y="1459144"/>
              <a:chExt cx="2310409" cy="3185932"/>
            </a:xfrm>
          </p:grpSpPr>
          <p:sp>
            <p:nvSpPr>
              <p:cNvPr id="20" name="Freeform: Shape 75">
                <a:extLst>
                  <a:ext uri="{FF2B5EF4-FFF2-40B4-BE49-F238E27FC236}">
                    <a16:creationId xmlns:a16="http://schemas.microsoft.com/office/drawing/2014/main" xmlns="" id="{22C0BFD3-78FE-4278-B2B7-0904EBFC8321}"/>
                  </a:ext>
                </a:extLst>
              </p:cNvPr>
              <p:cNvSpPr/>
              <p:nvPr/>
            </p:nvSpPr>
            <p:spPr>
              <a:xfrm>
                <a:off x="6793296" y="2856334"/>
                <a:ext cx="1416645" cy="510722"/>
              </a:xfrm>
              <a:custGeom>
                <a:avLst/>
                <a:gdLst>
                  <a:gd name="connsiteX0" fmla="*/ 76956 w 1067307"/>
                  <a:gd name="connsiteY0" fmla="*/ 336683 h 384780"/>
                  <a:gd name="connsiteX1" fmla="*/ 5039 w 1067307"/>
                  <a:gd name="connsiteY1" fmla="*/ 304618 h 384780"/>
                  <a:gd name="connsiteX2" fmla="*/ 0 w 1067307"/>
                  <a:gd name="connsiteY2" fmla="*/ 297747 h 384780"/>
                  <a:gd name="connsiteX3" fmla="*/ 32981 w 1067307"/>
                  <a:gd name="connsiteY3" fmla="*/ 284004 h 384780"/>
                  <a:gd name="connsiteX4" fmla="*/ 496092 w 1067307"/>
                  <a:gd name="connsiteY4" fmla="*/ 156202 h 384780"/>
                  <a:gd name="connsiteX5" fmla="*/ 862091 w 1067307"/>
                  <a:gd name="connsiteY5" fmla="*/ 55885 h 384780"/>
                  <a:gd name="connsiteX6" fmla="*/ 1059062 w 1067307"/>
                  <a:gd name="connsiteY6" fmla="*/ 916 h 384780"/>
                  <a:gd name="connsiteX7" fmla="*/ 1067766 w 1067307"/>
                  <a:gd name="connsiteY7" fmla="*/ 0 h 384780"/>
                  <a:gd name="connsiteX8" fmla="*/ 945460 w 1067307"/>
                  <a:gd name="connsiteY8" fmla="*/ 156661 h 384780"/>
                  <a:gd name="connsiteX9" fmla="*/ 453949 w 1067307"/>
                  <a:gd name="connsiteY9" fmla="*/ 386613 h 384780"/>
                  <a:gd name="connsiteX10" fmla="*/ 76956 w 1067307"/>
                  <a:gd name="connsiteY10" fmla="*/ 336683 h 384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67307" h="384780">
                    <a:moveTo>
                      <a:pt x="76956" y="336683"/>
                    </a:moveTo>
                    <a:cubicBezTo>
                      <a:pt x="52220" y="327521"/>
                      <a:pt x="27942" y="316986"/>
                      <a:pt x="5039" y="304618"/>
                    </a:cubicBezTo>
                    <a:cubicBezTo>
                      <a:pt x="2290" y="303244"/>
                      <a:pt x="458" y="300953"/>
                      <a:pt x="0" y="297747"/>
                    </a:cubicBezTo>
                    <a:cubicBezTo>
                      <a:pt x="8245" y="286295"/>
                      <a:pt x="21529" y="287211"/>
                      <a:pt x="32981" y="284004"/>
                    </a:cubicBezTo>
                    <a:cubicBezTo>
                      <a:pt x="187352" y="240946"/>
                      <a:pt x="341722" y="198345"/>
                      <a:pt x="496092" y="156202"/>
                    </a:cubicBezTo>
                    <a:cubicBezTo>
                      <a:pt x="617939" y="122763"/>
                      <a:pt x="740244" y="89782"/>
                      <a:pt x="862091" y="55885"/>
                    </a:cubicBezTo>
                    <a:cubicBezTo>
                      <a:pt x="928054" y="38020"/>
                      <a:pt x="993558" y="19239"/>
                      <a:pt x="1059062" y="916"/>
                    </a:cubicBezTo>
                    <a:cubicBezTo>
                      <a:pt x="1061811" y="0"/>
                      <a:pt x="1065017" y="0"/>
                      <a:pt x="1067766" y="0"/>
                    </a:cubicBezTo>
                    <a:cubicBezTo>
                      <a:pt x="1034784" y="58175"/>
                      <a:pt x="993100" y="109937"/>
                      <a:pt x="945460" y="156661"/>
                    </a:cubicBezTo>
                    <a:cubicBezTo>
                      <a:pt x="808497" y="290876"/>
                      <a:pt x="644049" y="366457"/>
                      <a:pt x="453949" y="386613"/>
                    </a:cubicBezTo>
                    <a:cubicBezTo>
                      <a:pt x="235449" y="402187"/>
                      <a:pt x="80621" y="337599"/>
                      <a:pt x="76956" y="336683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: Shape 76">
                <a:extLst>
                  <a:ext uri="{FF2B5EF4-FFF2-40B4-BE49-F238E27FC236}">
                    <a16:creationId xmlns:a16="http://schemas.microsoft.com/office/drawing/2014/main" xmlns="" id="{E6542291-B973-4056-A526-CC775C77B4D0}"/>
                  </a:ext>
                </a:extLst>
              </p:cNvPr>
              <p:cNvSpPr/>
              <p:nvPr/>
            </p:nvSpPr>
            <p:spPr>
              <a:xfrm>
                <a:off x="5900141" y="1459144"/>
                <a:ext cx="2310409" cy="3185932"/>
              </a:xfrm>
              <a:custGeom>
                <a:avLst/>
                <a:gdLst>
                  <a:gd name="connsiteX0" fmla="*/ 529989 w 1740672"/>
                  <a:gd name="connsiteY0" fmla="*/ 0 h 2400296"/>
                  <a:gd name="connsiteX1" fmla="*/ 533196 w 1740672"/>
                  <a:gd name="connsiteY1" fmla="*/ 5955 h 2400296"/>
                  <a:gd name="connsiteX2" fmla="*/ 535028 w 1740672"/>
                  <a:gd name="connsiteY2" fmla="*/ 26568 h 2400296"/>
                  <a:gd name="connsiteX3" fmla="*/ 535028 w 1740672"/>
                  <a:gd name="connsiteY3" fmla="*/ 1082424 h 2400296"/>
                  <a:gd name="connsiteX4" fmla="*/ 532280 w 1740672"/>
                  <a:gd name="connsiteY4" fmla="*/ 1111740 h 2400296"/>
                  <a:gd name="connsiteX5" fmla="*/ 547854 w 1740672"/>
                  <a:gd name="connsiteY5" fmla="*/ 1193277 h 2400296"/>
                  <a:gd name="connsiteX6" fmla="*/ 561138 w 1740672"/>
                  <a:gd name="connsiteY6" fmla="*/ 1242291 h 2400296"/>
                  <a:gd name="connsiteX7" fmla="*/ 599158 w 1740672"/>
                  <a:gd name="connsiteY7" fmla="*/ 1193735 h 2400296"/>
                  <a:gd name="connsiteX8" fmla="*/ 632139 w 1740672"/>
                  <a:gd name="connsiteY8" fmla="*/ 1151593 h 2400296"/>
                  <a:gd name="connsiteX9" fmla="*/ 661914 w 1740672"/>
                  <a:gd name="connsiteY9" fmla="*/ 1144263 h 2400296"/>
                  <a:gd name="connsiteX10" fmla="*/ 671991 w 1740672"/>
                  <a:gd name="connsiteY10" fmla="*/ 1178161 h 2400296"/>
                  <a:gd name="connsiteX11" fmla="*/ 663746 w 1740672"/>
                  <a:gd name="connsiteY11" fmla="*/ 1190529 h 2400296"/>
                  <a:gd name="connsiteX12" fmla="*/ 539609 w 1740672"/>
                  <a:gd name="connsiteY12" fmla="*/ 1352228 h 2400296"/>
                  <a:gd name="connsiteX13" fmla="*/ 530905 w 1740672"/>
                  <a:gd name="connsiteY13" fmla="*/ 1364596 h 2400296"/>
                  <a:gd name="connsiteX14" fmla="*/ 547396 w 1740672"/>
                  <a:gd name="connsiteY14" fmla="*/ 1361847 h 2400296"/>
                  <a:gd name="connsiteX15" fmla="*/ 655043 w 1740672"/>
                  <a:gd name="connsiteY15" fmla="*/ 1341692 h 2400296"/>
                  <a:gd name="connsiteX16" fmla="*/ 681153 w 1740672"/>
                  <a:gd name="connsiteY16" fmla="*/ 1326576 h 2400296"/>
                  <a:gd name="connsiteX17" fmla="*/ 1252827 w 1740672"/>
                  <a:gd name="connsiteY17" fmla="*/ 962867 h 2400296"/>
                  <a:gd name="connsiteX18" fmla="*/ 1734718 w 1740672"/>
                  <a:gd name="connsiteY18" fmla="*/ 1045778 h 2400296"/>
                  <a:gd name="connsiteX19" fmla="*/ 1744338 w 1740672"/>
                  <a:gd name="connsiteY19" fmla="*/ 1049443 h 2400296"/>
                  <a:gd name="connsiteX20" fmla="*/ 1744338 w 1740672"/>
                  <a:gd name="connsiteY20" fmla="*/ 1052649 h 2400296"/>
                  <a:gd name="connsiteX21" fmla="*/ 1743422 w 1740672"/>
                  <a:gd name="connsiteY21" fmla="*/ 1053565 h 2400296"/>
                  <a:gd name="connsiteX22" fmla="*/ 1742047 w 1740672"/>
                  <a:gd name="connsiteY22" fmla="*/ 1053107 h 2400296"/>
                  <a:gd name="connsiteX23" fmla="*/ 1724641 w 1740672"/>
                  <a:gd name="connsiteY23" fmla="*/ 1061352 h 2400296"/>
                  <a:gd name="connsiteX24" fmla="*/ 1357267 w 1740672"/>
                  <a:gd name="connsiteY24" fmla="*/ 1162586 h 2400296"/>
                  <a:gd name="connsiteX25" fmla="*/ 1068682 w 1740672"/>
                  <a:gd name="connsiteY25" fmla="*/ 1242291 h 2400296"/>
                  <a:gd name="connsiteX26" fmla="*/ 693979 w 1740672"/>
                  <a:gd name="connsiteY26" fmla="*/ 1345815 h 2400296"/>
                  <a:gd name="connsiteX27" fmla="*/ 676114 w 1740672"/>
                  <a:gd name="connsiteY27" fmla="*/ 1353144 h 2400296"/>
                  <a:gd name="connsiteX28" fmla="*/ 629849 w 1740672"/>
                  <a:gd name="connsiteY28" fmla="*/ 1360931 h 2400296"/>
                  <a:gd name="connsiteX29" fmla="*/ 527241 w 1740672"/>
                  <a:gd name="connsiteY29" fmla="*/ 1385667 h 2400296"/>
                  <a:gd name="connsiteX30" fmla="*/ 516705 w 1740672"/>
                  <a:gd name="connsiteY30" fmla="*/ 1393454 h 2400296"/>
                  <a:gd name="connsiteX31" fmla="*/ 429213 w 1740672"/>
                  <a:gd name="connsiteY31" fmla="*/ 1521257 h 2400296"/>
                  <a:gd name="connsiteX32" fmla="*/ 510292 w 1740672"/>
                  <a:gd name="connsiteY32" fmla="*/ 1509347 h 2400296"/>
                  <a:gd name="connsiteX33" fmla="*/ 522202 w 1740672"/>
                  <a:gd name="connsiteY33" fmla="*/ 1503850 h 2400296"/>
                  <a:gd name="connsiteX34" fmla="*/ 767270 w 1740672"/>
                  <a:gd name="connsiteY34" fmla="*/ 1387958 h 2400296"/>
                  <a:gd name="connsiteX35" fmla="*/ 1080592 w 1740672"/>
                  <a:gd name="connsiteY35" fmla="*/ 1444300 h 2400296"/>
                  <a:gd name="connsiteX36" fmla="*/ 1167167 w 1740672"/>
                  <a:gd name="connsiteY36" fmla="*/ 1506140 h 2400296"/>
                  <a:gd name="connsiteX37" fmla="*/ 1182742 w 1740672"/>
                  <a:gd name="connsiteY37" fmla="*/ 1521715 h 2400296"/>
                  <a:gd name="connsiteX38" fmla="*/ 1168999 w 1740672"/>
                  <a:gd name="connsiteY38" fmla="*/ 1523547 h 2400296"/>
                  <a:gd name="connsiteX39" fmla="*/ 1074637 w 1740672"/>
                  <a:gd name="connsiteY39" fmla="*/ 1525837 h 2400296"/>
                  <a:gd name="connsiteX40" fmla="*/ 1049443 w 1740672"/>
                  <a:gd name="connsiteY40" fmla="*/ 1527211 h 2400296"/>
                  <a:gd name="connsiteX41" fmla="*/ 821323 w 1740672"/>
                  <a:gd name="connsiteY41" fmla="*/ 1527211 h 2400296"/>
                  <a:gd name="connsiteX42" fmla="*/ 529531 w 1740672"/>
                  <a:gd name="connsiteY42" fmla="*/ 1524005 h 2400296"/>
                  <a:gd name="connsiteX43" fmla="*/ 516247 w 1740672"/>
                  <a:gd name="connsiteY43" fmla="*/ 1523547 h 2400296"/>
                  <a:gd name="connsiteX44" fmla="*/ 485556 w 1740672"/>
                  <a:gd name="connsiteY44" fmla="*/ 1525837 h 2400296"/>
                  <a:gd name="connsiteX45" fmla="*/ 416387 w 1740672"/>
                  <a:gd name="connsiteY45" fmla="*/ 1542786 h 2400296"/>
                  <a:gd name="connsiteX46" fmla="*/ 404935 w 1740672"/>
                  <a:gd name="connsiteY46" fmla="*/ 1553322 h 2400296"/>
                  <a:gd name="connsiteX47" fmla="*/ 259727 w 1740672"/>
                  <a:gd name="connsiteY47" fmla="*/ 1858397 h 2400296"/>
                  <a:gd name="connsiteX48" fmla="*/ 272095 w 1740672"/>
                  <a:gd name="connsiteY48" fmla="*/ 1875346 h 2400296"/>
                  <a:gd name="connsiteX49" fmla="*/ 298663 w 1740672"/>
                  <a:gd name="connsiteY49" fmla="*/ 1876262 h 2400296"/>
                  <a:gd name="connsiteX50" fmla="*/ 301869 w 1740672"/>
                  <a:gd name="connsiteY50" fmla="*/ 1877636 h 2400296"/>
                  <a:gd name="connsiteX51" fmla="*/ 250107 w 1740672"/>
                  <a:gd name="connsiteY51" fmla="*/ 1914740 h 2400296"/>
                  <a:gd name="connsiteX52" fmla="*/ 238197 w 1740672"/>
                  <a:gd name="connsiteY52" fmla="*/ 1930773 h 2400296"/>
                  <a:gd name="connsiteX53" fmla="*/ 206590 w 1740672"/>
                  <a:gd name="connsiteY53" fmla="*/ 2211113 h 2400296"/>
                  <a:gd name="connsiteX54" fmla="*/ 207965 w 1740672"/>
                  <a:gd name="connsiteY54" fmla="*/ 2215235 h 2400296"/>
                  <a:gd name="connsiteX55" fmla="*/ 244610 w 1740672"/>
                  <a:gd name="connsiteY55" fmla="*/ 2193248 h 2400296"/>
                  <a:gd name="connsiteX56" fmla="*/ 213003 w 1740672"/>
                  <a:gd name="connsiteY56" fmla="*/ 2275243 h 2400296"/>
                  <a:gd name="connsiteX57" fmla="*/ 207049 w 1740672"/>
                  <a:gd name="connsiteY57" fmla="*/ 2310056 h 2400296"/>
                  <a:gd name="connsiteX58" fmla="*/ 208423 w 1740672"/>
                  <a:gd name="connsiteY58" fmla="*/ 2393425 h 2400296"/>
                  <a:gd name="connsiteX59" fmla="*/ 197887 w 1740672"/>
                  <a:gd name="connsiteY59" fmla="*/ 2402587 h 2400296"/>
                  <a:gd name="connsiteX60" fmla="*/ 162616 w 1740672"/>
                  <a:gd name="connsiteY60" fmla="*/ 2401670 h 2400296"/>
                  <a:gd name="connsiteX61" fmla="*/ 158493 w 1740672"/>
                  <a:gd name="connsiteY61" fmla="*/ 2398922 h 2400296"/>
                  <a:gd name="connsiteX62" fmla="*/ 155744 w 1740672"/>
                  <a:gd name="connsiteY62" fmla="*/ 2387470 h 2400296"/>
                  <a:gd name="connsiteX63" fmla="*/ 152538 w 1740672"/>
                  <a:gd name="connsiteY63" fmla="*/ 2183628 h 2400296"/>
                  <a:gd name="connsiteX64" fmla="*/ 208881 w 1740672"/>
                  <a:gd name="connsiteY64" fmla="*/ 1846946 h 2400296"/>
                  <a:gd name="connsiteX65" fmla="*/ 301411 w 1740672"/>
                  <a:gd name="connsiteY65" fmla="*/ 1630736 h 2400296"/>
                  <a:gd name="connsiteX66" fmla="*/ 305076 w 1740672"/>
                  <a:gd name="connsiteY66" fmla="*/ 1595006 h 2400296"/>
                  <a:gd name="connsiteX67" fmla="*/ 290876 w 1740672"/>
                  <a:gd name="connsiteY67" fmla="*/ 1528128 h 2400296"/>
                  <a:gd name="connsiteX68" fmla="*/ 278508 w 1740672"/>
                  <a:gd name="connsiteY68" fmla="*/ 1505224 h 2400296"/>
                  <a:gd name="connsiteX69" fmla="*/ 127802 w 1740672"/>
                  <a:gd name="connsiteY69" fmla="*/ 1332989 h 2400296"/>
                  <a:gd name="connsiteX70" fmla="*/ 65046 w 1740672"/>
                  <a:gd name="connsiteY70" fmla="*/ 1218013 h 2400296"/>
                  <a:gd name="connsiteX71" fmla="*/ 0 w 1740672"/>
                  <a:gd name="connsiteY71" fmla="*/ 870336 h 2400296"/>
                  <a:gd name="connsiteX72" fmla="*/ 149790 w 1740672"/>
                  <a:gd name="connsiteY72" fmla="*/ 418678 h 2400296"/>
                  <a:gd name="connsiteX73" fmla="*/ 161699 w 1740672"/>
                  <a:gd name="connsiteY73" fmla="*/ 410890 h 2400296"/>
                  <a:gd name="connsiteX74" fmla="*/ 178190 w 1740672"/>
                  <a:gd name="connsiteY74" fmla="*/ 534570 h 2400296"/>
                  <a:gd name="connsiteX75" fmla="*/ 259269 w 1740672"/>
                  <a:gd name="connsiteY75" fmla="*/ 1182741 h 2400296"/>
                  <a:gd name="connsiteX76" fmla="*/ 297289 w 1740672"/>
                  <a:gd name="connsiteY76" fmla="*/ 1486901 h 2400296"/>
                  <a:gd name="connsiteX77" fmla="*/ 301869 w 1740672"/>
                  <a:gd name="connsiteY77" fmla="*/ 1502476 h 2400296"/>
                  <a:gd name="connsiteX78" fmla="*/ 310573 w 1740672"/>
                  <a:gd name="connsiteY78" fmla="*/ 1532250 h 2400296"/>
                  <a:gd name="connsiteX79" fmla="*/ 322483 w 1740672"/>
                  <a:gd name="connsiteY79" fmla="*/ 1587677 h 2400296"/>
                  <a:gd name="connsiteX80" fmla="*/ 352715 w 1740672"/>
                  <a:gd name="connsiteY80" fmla="*/ 1536831 h 2400296"/>
                  <a:gd name="connsiteX81" fmla="*/ 534570 w 1740672"/>
                  <a:gd name="connsiteY81" fmla="*/ 1275272 h 2400296"/>
                  <a:gd name="connsiteX82" fmla="*/ 542815 w 1740672"/>
                  <a:gd name="connsiteY82" fmla="*/ 1234045 h 2400296"/>
                  <a:gd name="connsiteX83" fmla="*/ 523576 w 1740672"/>
                  <a:gd name="connsiteY83" fmla="*/ 1148386 h 2400296"/>
                  <a:gd name="connsiteX84" fmla="*/ 490595 w 1740672"/>
                  <a:gd name="connsiteY84" fmla="*/ 1080133 h 2400296"/>
                  <a:gd name="connsiteX85" fmla="*/ 450743 w 1740672"/>
                  <a:gd name="connsiteY85" fmla="*/ 1026539 h 2400296"/>
                  <a:gd name="connsiteX86" fmla="*/ 306450 w 1740672"/>
                  <a:gd name="connsiteY86" fmla="*/ 553809 h 2400296"/>
                  <a:gd name="connsiteX87" fmla="*/ 522660 w 1740672"/>
                  <a:gd name="connsiteY87" fmla="*/ 9161 h 2400296"/>
                  <a:gd name="connsiteX88" fmla="*/ 527699 w 1740672"/>
                  <a:gd name="connsiteY88" fmla="*/ 2290 h 2400296"/>
                  <a:gd name="connsiteX89" fmla="*/ 529989 w 1740672"/>
                  <a:gd name="connsiteY89" fmla="*/ 0 h 2400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1740672" h="2400296">
                    <a:moveTo>
                      <a:pt x="529989" y="0"/>
                    </a:moveTo>
                    <a:cubicBezTo>
                      <a:pt x="530905" y="1832"/>
                      <a:pt x="531821" y="3665"/>
                      <a:pt x="533196" y="5955"/>
                    </a:cubicBezTo>
                    <a:cubicBezTo>
                      <a:pt x="534570" y="12826"/>
                      <a:pt x="535028" y="19697"/>
                      <a:pt x="535028" y="26568"/>
                    </a:cubicBezTo>
                    <a:cubicBezTo>
                      <a:pt x="535028" y="378367"/>
                      <a:pt x="535028" y="730625"/>
                      <a:pt x="535028" y="1082424"/>
                    </a:cubicBezTo>
                    <a:cubicBezTo>
                      <a:pt x="535028" y="1092501"/>
                      <a:pt x="534570" y="1102121"/>
                      <a:pt x="532280" y="1111740"/>
                    </a:cubicBezTo>
                    <a:cubicBezTo>
                      <a:pt x="538234" y="1138767"/>
                      <a:pt x="539609" y="1166709"/>
                      <a:pt x="547854" y="1193277"/>
                    </a:cubicBezTo>
                    <a:cubicBezTo>
                      <a:pt x="552893" y="1208851"/>
                      <a:pt x="556557" y="1224884"/>
                      <a:pt x="561138" y="1242291"/>
                    </a:cubicBezTo>
                    <a:cubicBezTo>
                      <a:pt x="574422" y="1225342"/>
                      <a:pt x="586790" y="1209310"/>
                      <a:pt x="599158" y="1193735"/>
                    </a:cubicBezTo>
                    <a:cubicBezTo>
                      <a:pt x="610152" y="1179535"/>
                      <a:pt x="621145" y="1165793"/>
                      <a:pt x="632139" y="1151593"/>
                    </a:cubicBezTo>
                    <a:cubicBezTo>
                      <a:pt x="639926" y="1141057"/>
                      <a:pt x="649546" y="1136934"/>
                      <a:pt x="661914" y="1144263"/>
                    </a:cubicBezTo>
                    <a:cubicBezTo>
                      <a:pt x="673366" y="1151134"/>
                      <a:pt x="677946" y="1166251"/>
                      <a:pt x="671991" y="1178161"/>
                    </a:cubicBezTo>
                    <a:cubicBezTo>
                      <a:pt x="669701" y="1182741"/>
                      <a:pt x="666495" y="1186406"/>
                      <a:pt x="663746" y="1190529"/>
                    </a:cubicBezTo>
                    <a:cubicBezTo>
                      <a:pt x="622520" y="1244581"/>
                      <a:pt x="580835" y="1298634"/>
                      <a:pt x="539609" y="1352228"/>
                    </a:cubicBezTo>
                    <a:cubicBezTo>
                      <a:pt x="536402" y="1356351"/>
                      <a:pt x="534112" y="1360015"/>
                      <a:pt x="530905" y="1364596"/>
                    </a:cubicBezTo>
                    <a:cubicBezTo>
                      <a:pt x="537318" y="1366428"/>
                      <a:pt x="542357" y="1363680"/>
                      <a:pt x="547396" y="1361847"/>
                    </a:cubicBezTo>
                    <a:cubicBezTo>
                      <a:pt x="582209" y="1348563"/>
                      <a:pt x="618397" y="1343983"/>
                      <a:pt x="655043" y="1341692"/>
                    </a:cubicBezTo>
                    <a:cubicBezTo>
                      <a:pt x="666953" y="1340776"/>
                      <a:pt x="674282" y="1337112"/>
                      <a:pt x="681153" y="1326576"/>
                    </a:cubicBezTo>
                    <a:cubicBezTo>
                      <a:pt x="817658" y="1120902"/>
                      <a:pt x="1008216" y="998597"/>
                      <a:pt x="1252827" y="962867"/>
                    </a:cubicBezTo>
                    <a:cubicBezTo>
                      <a:pt x="1421855" y="938589"/>
                      <a:pt x="1582638" y="968364"/>
                      <a:pt x="1734718" y="1045778"/>
                    </a:cubicBezTo>
                    <a:cubicBezTo>
                      <a:pt x="1737925" y="1047152"/>
                      <a:pt x="1741131" y="1048068"/>
                      <a:pt x="1744338" y="1049443"/>
                    </a:cubicBezTo>
                    <a:cubicBezTo>
                      <a:pt x="1744338" y="1050359"/>
                      <a:pt x="1744338" y="1051275"/>
                      <a:pt x="1744338" y="1052649"/>
                    </a:cubicBezTo>
                    <a:lnTo>
                      <a:pt x="1743422" y="1053565"/>
                    </a:lnTo>
                    <a:lnTo>
                      <a:pt x="1742047" y="1053107"/>
                    </a:lnTo>
                    <a:cubicBezTo>
                      <a:pt x="1737008" y="1057230"/>
                      <a:pt x="1731054" y="1059520"/>
                      <a:pt x="1724641" y="1061352"/>
                    </a:cubicBezTo>
                    <a:cubicBezTo>
                      <a:pt x="1601877" y="1094334"/>
                      <a:pt x="1479572" y="1128689"/>
                      <a:pt x="1357267" y="1162586"/>
                    </a:cubicBezTo>
                    <a:cubicBezTo>
                      <a:pt x="1261072" y="1189154"/>
                      <a:pt x="1164877" y="1215723"/>
                      <a:pt x="1068682" y="1242291"/>
                    </a:cubicBezTo>
                    <a:cubicBezTo>
                      <a:pt x="943628" y="1276646"/>
                      <a:pt x="819033" y="1311002"/>
                      <a:pt x="693979" y="1345815"/>
                    </a:cubicBezTo>
                    <a:cubicBezTo>
                      <a:pt x="687566" y="1347647"/>
                      <a:pt x="681611" y="1349021"/>
                      <a:pt x="676114" y="1353144"/>
                    </a:cubicBezTo>
                    <a:cubicBezTo>
                      <a:pt x="661914" y="1361847"/>
                      <a:pt x="644965" y="1359557"/>
                      <a:pt x="629849" y="1360931"/>
                    </a:cubicBezTo>
                    <a:cubicBezTo>
                      <a:pt x="594119" y="1363680"/>
                      <a:pt x="561138" y="1376048"/>
                      <a:pt x="527241" y="1385667"/>
                    </a:cubicBezTo>
                    <a:cubicBezTo>
                      <a:pt x="522660" y="1387041"/>
                      <a:pt x="519453" y="1389790"/>
                      <a:pt x="516705" y="1393454"/>
                    </a:cubicBezTo>
                    <a:cubicBezTo>
                      <a:pt x="486472" y="1434681"/>
                      <a:pt x="457156" y="1476365"/>
                      <a:pt x="429213" y="1521257"/>
                    </a:cubicBezTo>
                    <a:cubicBezTo>
                      <a:pt x="457156" y="1513469"/>
                      <a:pt x="482808" y="1506598"/>
                      <a:pt x="510292" y="1509347"/>
                    </a:cubicBezTo>
                    <a:cubicBezTo>
                      <a:pt x="514873" y="1509805"/>
                      <a:pt x="518537" y="1507056"/>
                      <a:pt x="522202" y="1503850"/>
                    </a:cubicBezTo>
                    <a:cubicBezTo>
                      <a:pt x="593203" y="1442926"/>
                      <a:pt x="675198" y="1405364"/>
                      <a:pt x="767270" y="1387958"/>
                    </a:cubicBezTo>
                    <a:cubicBezTo>
                      <a:pt x="938131" y="1363222"/>
                      <a:pt x="1078759" y="1441094"/>
                      <a:pt x="1080592" y="1444300"/>
                    </a:cubicBezTo>
                    <a:cubicBezTo>
                      <a:pt x="1110366" y="1463998"/>
                      <a:pt x="1140599" y="1481862"/>
                      <a:pt x="1167167" y="1506140"/>
                    </a:cubicBezTo>
                    <a:cubicBezTo>
                      <a:pt x="1172664" y="1511179"/>
                      <a:pt x="1177703" y="1516218"/>
                      <a:pt x="1182742" y="1521715"/>
                    </a:cubicBezTo>
                    <a:cubicBezTo>
                      <a:pt x="1178619" y="1526295"/>
                      <a:pt x="1173580" y="1524005"/>
                      <a:pt x="1168999" y="1523547"/>
                    </a:cubicBezTo>
                    <a:cubicBezTo>
                      <a:pt x="1137393" y="1519424"/>
                      <a:pt x="1106244" y="1517592"/>
                      <a:pt x="1074637" y="1525837"/>
                    </a:cubicBezTo>
                    <a:cubicBezTo>
                      <a:pt x="1066391" y="1527211"/>
                      <a:pt x="1057688" y="1527211"/>
                      <a:pt x="1049443" y="1527211"/>
                    </a:cubicBezTo>
                    <a:cubicBezTo>
                      <a:pt x="973403" y="1527211"/>
                      <a:pt x="897363" y="1526753"/>
                      <a:pt x="821323" y="1527211"/>
                    </a:cubicBezTo>
                    <a:cubicBezTo>
                      <a:pt x="724212" y="1528128"/>
                      <a:pt x="626642" y="1521715"/>
                      <a:pt x="529531" y="1524005"/>
                    </a:cubicBezTo>
                    <a:cubicBezTo>
                      <a:pt x="524950" y="1524005"/>
                      <a:pt x="520828" y="1522631"/>
                      <a:pt x="516247" y="1523547"/>
                    </a:cubicBezTo>
                    <a:cubicBezTo>
                      <a:pt x="506169" y="1528128"/>
                      <a:pt x="495634" y="1524463"/>
                      <a:pt x="485556" y="1525837"/>
                    </a:cubicBezTo>
                    <a:cubicBezTo>
                      <a:pt x="461737" y="1529044"/>
                      <a:pt x="438833" y="1535457"/>
                      <a:pt x="416387" y="1542786"/>
                    </a:cubicBezTo>
                    <a:cubicBezTo>
                      <a:pt x="410432" y="1544618"/>
                      <a:pt x="407684" y="1548741"/>
                      <a:pt x="404935" y="1553322"/>
                    </a:cubicBezTo>
                    <a:cubicBezTo>
                      <a:pt x="345844" y="1649975"/>
                      <a:pt x="294998" y="1750750"/>
                      <a:pt x="259727" y="1858397"/>
                    </a:cubicBezTo>
                    <a:cubicBezTo>
                      <a:pt x="254230" y="1874888"/>
                      <a:pt x="254230" y="1874888"/>
                      <a:pt x="272095" y="1875346"/>
                    </a:cubicBezTo>
                    <a:cubicBezTo>
                      <a:pt x="280798" y="1875804"/>
                      <a:pt x="289960" y="1875804"/>
                      <a:pt x="298663" y="1876262"/>
                    </a:cubicBezTo>
                    <a:cubicBezTo>
                      <a:pt x="299121" y="1876262"/>
                      <a:pt x="299579" y="1876720"/>
                      <a:pt x="301869" y="1877636"/>
                    </a:cubicBezTo>
                    <a:cubicBezTo>
                      <a:pt x="284005" y="1890462"/>
                      <a:pt x="267056" y="1902830"/>
                      <a:pt x="250107" y="1914740"/>
                    </a:cubicBezTo>
                    <a:cubicBezTo>
                      <a:pt x="244152" y="1918863"/>
                      <a:pt x="240030" y="1923443"/>
                      <a:pt x="238197" y="1930773"/>
                    </a:cubicBezTo>
                    <a:cubicBezTo>
                      <a:pt x="215752" y="2022845"/>
                      <a:pt x="206132" y="2116292"/>
                      <a:pt x="206590" y="2211113"/>
                    </a:cubicBezTo>
                    <a:cubicBezTo>
                      <a:pt x="206590" y="2212029"/>
                      <a:pt x="207049" y="2212945"/>
                      <a:pt x="207965" y="2215235"/>
                    </a:cubicBezTo>
                    <a:cubicBezTo>
                      <a:pt x="219416" y="2208364"/>
                      <a:pt x="230410" y="2201951"/>
                      <a:pt x="244610" y="2193248"/>
                    </a:cubicBezTo>
                    <a:cubicBezTo>
                      <a:pt x="233159" y="2223022"/>
                      <a:pt x="223539" y="2249133"/>
                      <a:pt x="213003" y="2275243"/>
                    </a:cubicBezTo>
                    <a:cubicBezTo>
                      <a:pt x="208423" y="2286695"/>
                      <a:pt x="206590" y="2297688"/>
                      <a:pt x="207049" y="2310056"/>
                    </a:cubicBezTo>
                    <a:cubicBezTo>
                      <a:pt x="207965" y="2337999"/>
                      <a:pt x="207965" y="2365483"/>
                      <a:pt x="208423" y="2393425"/>
                    </a:cubicBezTo>
                    <a:cubicBezTo>
                      <a:pt x="208881" y="2401212"/>
                      <a:pt x="202926" y="2402129"/>
                      <a:pt x="197887" y="2402587"/>
                    </a:cubicBezTo>
                    <a:cubicBezTo>
                      <a:pt x="185977" y="2403045"/>
                      <a:pt x="174525" y="2404419"/>
                      <a:pt x="162616" y="2401670"/>
                    </a:cubicBezTo>
                    <a:cubicBezTo>
                      <a:pt x="161241" y="2401212"/>
                      <a:pt x="159867" y="2400296"/>
                      <a:pt x="158493" y="2398922"/>
                    </a:cubicBezTo>
                    <a:cubicBezTo>
                      <a:pt x="156203" y="2395258"/>
                      <a:pt x="155744" y="2391593"/>
                      <a:pt x="155744" y="2387470"/>
                    </a:cubicBezTo>
                    <a:cubicBezTo>
                      <a:pt x="154828" y="2319676"/>
                      <a:pt x="150706" y="2251423"/>
                      <a:pt x="152538" y="2183628"/>
                    </a:cubicBezTo>
                    <a:cubicBezTo>
                      <a:pt x="156203" y="2069110"/>
                      <a:pt x="172693" y="1956425"/>
                      <a:pt x="208881" y="1846946"/>
                    </a:cubicBezTo>
                    <a:cubicBezTo>
                      <a:pt x="233617" y="1772280"/>
                      <a:pt x="264766" y="1700363"/>
                      <a:pt x="301411" y="1630736"/>
                    </a:cubicBezTo>
                    <a:cubicBezTo>
                      <a:pt x="307824" y="1618826"/>
                      <a:pt x="309199" y="1607832"/>
                      <a:pt x="305076" y="1595006"/>
                    </a:cubicBezTo>
                    <a:cubicBezTo>
                      <a:pt x="298205" y="1573019"/>
                      <a:pt x="293624" y="1550573"/>
                      <a:pt x="290876" y="1528128"/>
                    </a:cubicBezTo>
                    <a:cubicBezTo>
                      <a:pt x="289501" y="1518508"/>
                      <a:pt x="285837" y="1511637"/>
                      <a:pt x="278508" y="1505224"/>
                    </a:cubicBezTo>
                    <a:cubicBezTo>
                      <a:pt x="219416" y="1455294"/>
                      <a:pt x="170403" y="1397577"/>
                      <a:pt x="127802" y="1332989"/>
                    </a:cubicBezTo>
                    <a:cubicBezTo>
                      <a:pt x="103524" y="1296343"/>
                      <a:pt x="82911" y="1257865"/>
                      <a:pt x="65046" y="1218013"/>
                    </a:cubicBezTo>
                    <a:cubicBezTo>
                      <a:pt x="47181" y="1175870"/>
                      <a:pt x="0" y="972944"/>
                      <a:pt x="0" y="870336"/>
                    </a:cubicBezTo>
                    <a:cubicBezTo>
                      <a:pt x="4123" y="704514"/>
                      <a:pt x="54511" y="554267"/>
                      <a:pt x="149790" y="418678"/>
                    </a:cubicBezTo>
                    <a:cubicBezTo>
                      <a:pt x="155286" y="411348"/>
                      <a:pt x="155286" y="411348"/>
                      <a:pt x="161699" y="410890"/>
                    </a:cubicBezTo>
                    <a:cubicBezTo>
                      <a:pt x="169028" y="452117"/>
                      <a:pt x="173151" y="493343"/>
                      <a:pt x="178190" y="534570"/>
                    </a:cubicBezTo>
                    <a:cubicBezTo>
                      <a:pt x="205216" y="750780"/>
                      <a:pt x="232701" y="966532"/>
                      <a:pt x="259269" y="1182741"/>
                    </a:cubicBezTo>
                    <a:cubicBezTo>
                      <a:pt x="271637" y="1283975"/>
                      <a:pt x="284463" y="1385667"/>
                      <a:pt x="297289" y="1486901"/>
                    </a:cubicBezTo>
                    <a:cubicBezTo>
                      <a:pt x="298205" y="1492398"/>
                      <a:pt x="298663" y="1497895"/>
                      <a:pt x="301869" y="1502476"/>
                    </a:cubicBezTo>
                    <a:cubicBezTo>
                      <a:pt x="308282" y="1511179"/>
                      <a:pt x="309199" y="1521715"/>
                      <a:pt x="310573" y="1532250"/>
                    </a:cubicBezTo>
                    <a:cubicBezTo>
                      <a:pt x="313321" y="1550573"/>
                      <a:pt x="317444" y="1568438"/>
                      <a:pt x="322483" y="1587677"/>
                    </a:cubicBezTo>
                    <a:cubicBezTo>
                      <a:pt x="334392" y="1570728"/>
                      <a:pt x="342638" y="1553322"/>
                      <a:pt x="352715" y="1536831"/>
                    </a:cubicBezTo>
                    <a:cubicBezTo>
                      <a:pt x="407684" y="1445675"/>
                      <a:pt x="469524" y="1359099"/>
                      <a:pt x="534570" y="1275272"/>
                    </a:cubicBezTo>
                    <a:cubicBezTo>
                      <a:pt x="544647" y="1261988"/>
                      <a:pt x="546938" y="1249162"/>
                      <a:pt x="542815" y="1234045"/>
                    </a:cubicBezTo>
                    <a:cubicBezTo>
                      <a:pt x="535028" y="1205645"/>
                      <a:pt x="523576" y="1177703"/>
                      <a:pt x="523576" y="1148386"/>
                    </a:cubicBezTo>
                    <a:cubicBezTo>
                      <a:pt x="523576" y="1118611"/>
                      <a:pt x="508002" y="1099830"/>
                      <a:pt x="490595" y="1080133"/>
                    </a:cubicBezTo>
                    <a:cubicBezTo>
                      <a:pt x="475937" y="1063643"/>
                      <a:pt x="461737" y="1046236"/>
                      <a:pt x="450743" y="1026539"/>
                    </a:cubicBezTo>
                    <a:cubicBezTo>
                      <a:pt x="371954" y="888201"/>
                      <a:pt x="307824" y="726044"/>
                      <a:pt x="306450" y="553809"/>
                    </a:cubicBezTo>
                    <a:cubicBezTo>
                      <a:pt x="309657" y="344928"/>
                      <a:pt x="382032" y="163532"/>
                      <a:pt x="522660" y="9161"/>
                    </a:cubicBezTo>
                    <a:cubicBezTo>
                      <a:pt x="524492" y="6871"/>
                      <a:pt x="525867" y="4581"/>
                      <a:pt x="527699" y="2290"/>
                    </a:cubicBezTo>
                    <a:cubicBezTo>
                      <a:pt x="527699" y="0"/>
                      <a:pt x="528615" y="0"/>
                      <a:pt x="529989" y="0"/>
                    </a:cubicBezTo>
                    <a:close/>
                  </a:path>
                </a:pathLst>
              </a:custGeom>
              <a:solidFill>
                <a:srgbClr val="A5A5A5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Freeform: Shape 77">
                <a:extLst>
                  <a:ext uri="{FF2B5EF4-FFF2-40B4-BE49-F238E27FC236}">
                    <a16:creationId xmlns:a16="http://schemas.microsoft.com/office/drawing/2014/main" xmlns="" id="{A9D36220-A765-40F5-8B42-0479818D1583}"/>
                  </a:ext>
                </a:extLst>
              </p:cNvPr>
              <p:cNvSpPr/>
              <p:nvPr/>
            </p:nvSpPr>
            <p:spPr>
              <a:xfrm>
                <a:off x="6109274" y="2001482"/>
                <a:ext cx="395202" cy="1453126"/>
              </a:xfrm>
              <a:custGeom>
                <a:avLst/>
                <a:gdLst>
                  <a:gd name="connsiteX0" fmla="*/ 142932 w 297746"/>
                  <a:gd name="connsiteY0" fmla="*/ 1094334 h 1094791"/>
                  <a:gd name="connsiteX1" fmla="*/ 134229 w 297746"/>
                  <a:gd name="connsiteY1" fmla="*/ 1086546 h 1094791"/>
                  <a:gd name="connsiteX2" fmla="*/ 119112 w 297746"/>
                  <a:gd name="connsiteY2" fmla="*/ 957370 h 1094791"/>
                  <a:gd name="connsiteX3" fmla="*/ 102164 w 297746"/>
                  <a:gd name="connsiteY3" fmla="*/ 826820 h 1094791"/>
                  <a:gd name="connsiteX4" fmla="*/ 89338 w 297746"/>
                  <a:gd name="connsiteY4" fmla="*/ 722837 h 1094791"/>
                  <a:gd name="connsiteX5" fmla="*/ 75596 w 297746"/>
                  <a:gd name="connsiteY5" fmla="*/ 612900 h 1094791"/>
                  <a:gd name="connsiteX6" fmla="*/ 62770 w 297746"/>
                  <a:gd name="connsiteY6" fmla="*/ 507085 h 1094791"/>
                  <a:gd name="connsiteX7" fmla="*/ 49027 w 297746"/>
                  <a:gd name="connsiteY7" fmla="*/ 398522 h 1094791"/>
                  <a:gd name="connsiteX8" fmla="*/ 35743 w 297746"/>
                  <a:gd name="connsiteY8" fmla="*/ 291334 h 1094791"/>
                  <a:gd name="connsiteX9" fmla="*/ 25666 w 297746"/>
                  <a:gd name="connsiteY9" fmla="*/ 212087 h 1094791"/>
                  <a:gd name="connsiteX10" fmla="*/ 11924 w 297746"/>
                  <a:gd name="connsiteY10" fmla="*/ 100776 h 1094791"/>
                  <a:gd name="connsiteX11" fmla="*/ 1388 w 297746"/>
                  <a:gd name="connsiteY11" fmla="*/ 20155 h 1094791"/>
                  <a:gd name="connsiteX12" fmla="*/ 2762 w 297746"/>
                  <a:gd name="connsiteY12" fmla="*/ 0 h 1094791"/>
                  <a:gd name="connsiteX13" fmla="*/ 146597 w 297746"/>
                  <a:gd name="connsiteY13" fmla="*/ 154370 h 1094791"/>
                  <a:gd name="connsiteX14" fmla="*/ 255618 w 297746"/>
                  <a:gd name="connsiteY14" fmla="*/ 370580 h 1094791"/>
                  <a:gd name="connsiteX15" fmla="*/ 289973 w 297746"/>
                  <a:gd name="connsiteY15" fmla="*/ 532279 h 1094791"/>
                  <a:gd name="connsiteX16" fmla="*/ 295928 w 297746"/>
                  <a:gd name="connsiteY16" fmla="*/ 617939 h 1094791"/>
                  <a:gd name="connsiteX17" fmla="*/ 299135 w 297746"/>
                  <a:gd name="connsiteY17" fmla="*/ 663288 h 1094791"/>
                  <a:gd name="connsiteX18" fmla="*/ 221721 w 297746"/>
                  <a:gd name="connsiteY18" fmla="*/ 970196 h 1094791"/>
                  <a:gd name="connsiteX19" fmla="*/ 158507 w 297746"/>
                  <a:gd name="connsiteY19" fmla="*/ 1081508 h 1094791"/>
                  <a:gd name="connsiteX20" fmla="*/ 142932 w 297746"/>
                  <a:gd name="connsiteY20" fmla="*/ 1094334 h 1094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97746" h="1094791">
                    <a:moveTo>
                      <a:pt x="142932" y="1094334"/>
                    </a:moveTo>
                    <a:cubicBezTo>
                      <a:pt x="135145" y="1097082"/>
                      <a:pt x="134687" y="1090669"/>
                      <a:pt x="134229" y="1086546"/>
                    </a:cubicBezTo>
                    <a:cubicBezTo>
                      <a:pt x="129190" y="1043488"/>
                      <a:pt x="124151" y="1000429"/>
                      <a:pt x="119112" y="957370"/>
                    </a:cubicBezTo>
                    <a:cubicBezTo>
                      <a:pt x="113616" y="913853"/>
                      <a:pt x="107661" y="870336"/>
                      <a:pt x="102164" y="826820"/>
                    </a:cubicBezTo>
                    <a:cubicBezTo>
                      <a:pt x="97583" y="792006"/>
                      <a:pt x="93918" y="757193"/>
                      <a:pt x="89338" y="722837"/>
                    </a:cubicBezTo>
                    <a:cubicBezTo>
                      <a:pt x="84757" y="686192"/>
                      <a:pt x="80176" y="649546"/>
                      <a:pt x="75596" y="612900"/>
                    </a:cubicBezTo>
                    <a:cubicBezTo>
                      <a:pt x="71015" y="577629"/>
                      <a:pt x="66892" y="542357"/>
                      <a:pt x="62770" y="507085"/>
                    </a:cubicBezTo>
                    <a:cubicBezTo>
                      <a:pt x="58189" y="470898"/>
                      <a:pt x="53608" y="434710"/>
                      <a:pt x="49027" y="398522"/>
                    </a:cubicBezTo>
                    <a:cubicBezTo>
                      <a:pt x="44447" y="362793"/>
                      <a:pt x="40324" y="327063"/>
                      <a:pt x="35743" y="291334"/>
                    </a:cubicBezTo>
                    <a:cubicBezTo>
                      <a:pt x="32537" y="264766"/>
                      <a:pt x="28872" y="238655"/>
                      <a:pt x="25666" y="212087"/>
                    </a:cubicBezTo>
                    <a:cubicBezTo>
                      <a:pt x="21085" y="174983"/>
                      <a:pt x="16504" y="137880"/>
                      <a:pt x="11924" y="100776"/>
                    </a:cubicBezTo>
                    <a:cubicBezTo>
                      <a:pt x="8717" y="73750"/>
                      <a:pt x="5053" y="47181"/>
                      <a:pt x="1388" y="20155"/>
                    </a:cubicBezTo>
                    <a:cubicBezTo>
                      <a:pt x="472" y="13284"/>
                      <a:pt x="-1819" y="6413"/>
                      <a:pt x="2762" y="0"/>
                    </a:cubicBezTo>
                    <a:cubicBezTo>
                      <a:pt x="58189" y="44433"/>
                      <a:pt x="105370" y="96653"/>
                      <a:pt x="146597" y="154370"/>
                    </a:cubicBezTo>
                    <a:cubicBezTo>
                      <a:pt x="193778" y="220791"/>
                      <a:pt x="229966" y="293166"/>
                      <a:pt x="255618" y="370580"/>
                    </a:cubicBezTo>
                    <a:cubicBezTo>
                      <a:pt x="273025" y="423258"/>
                      <a:pt x="284476" y="476853"/>
                      <a:pt x="289973" y="532279"/>
                    </a:cubicBezTo>
                    <a:cubicBezTo>
                      <a:pt x="292722" y="560680"/>
                      <a:pt x="295928" y="589080"/>
                      <a:pt x="295928" y="617939"/>
                    </a:cubicBezTo>
                    <a:cubicBezTo>
                      <a:pt x="302799" y="632597"/>
                      <a:pt x="300051" y="648630"/>
                      <a:pt x="299135" y="663288"/>
                    </a:cubicBezTo>
                    <a:cubicBezTo>
                      <a:pt x="292722" y="770477"/>
                      <a:pt x="268444" y="873085"/>
                      <a:pt x="221721" y="970196"/>
                    </a:cubicBezTo>
                    <a:cubicBezTo>
                      <a:pt x="202940" y="1008674"/>
                      <a:pt x="183242" y="1046236"/>
                      <a:pt x="158507" y="1081508"/>
                    </a:cubicBezTo>
                    <a:cubicBezTo>
                      <a:pt x="153926" y="1087004"/>
                      <a:pt x="151636" y="1094334"/>
                      <a:pt x="142932" y="1094334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Freeform: Shape 78">
                <a:extLst>
                  <a:ext uri="{FF2B5EF4-FFF2-40B4-BE49-F238E27FC236}">
                    <a16:creationId xmlns:a16="http://schemas.microsoft.com/office/drawing/2014/main" xmlns="" id="{7AD13BCA-A506-40CE-B984-72D13FBC8917}"/>
                  </a:ext>
                </a:extLst>
              </p:cNvPr>
              <p:cNvSpPr/>
              <p:nvPr/>
            </p:nvSpPr>
            <p:spPr>
              <a:xfrm>
                <a:off x="6582926" y="3472535"/>
                <a:ext cx="881603" cy="182401"/>
              </a:xfrm>
              <a:custGeom>
                <a:avLst/>
                <a:gdLst>
                  <a:gd name="connsiteX0" fmla="*/ 0 w 664204"/>
                  <a:gd name="connsiteY0" fmla="*/ 4817 h 137421"/>
                  <a:gd name="connsiteX1" fmla="*/ 14658 w 664204"/>
                  <a:gd name="connsiteY1" fmla="*/ 694 h 137421"/>
                  <a:gd name="connsiteX2" fmla="*/ 163532 w 664204"/>
                  <a:gd name="connsiteY2" fmla="*/ 1152 h 137421"/>
                  <a:gd name="connsiteX3" fmla="*/ 560680 w 664204"/>
                  <a:gd name="connsiteY3" fmla="*/ 3900 h 137421"/>
                  <a:gd name="connsiteX4" fmla="*/ 662372 w 664204"/>
                  <a:gd name="connsiteY4" fmla="*/ 5733 h 137421"/>
                  <a:gd name="connsiteX5" fmla="*/ 664662 w 664204"/>
                  <a:gd name="connsiteY5" fmla="*/ 8939 h 137421"/>
                  <a:gd name="connsiteX6" fmla="*/ 390735 w 664204"/>
                  <a:gd name="connsiteY6" fmla="*/ 134451 h 137421"/>
                  <a:gd name="connsiteX7" fmla="*/ 0 w 664204"/>
                  <a:gd name="connsiteY7" fmla="*/ 4817 h 137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4204" h="137421">
                    <a:moveTo>
                      <a:pt x="0" y="4817"/>
                    </a:moveTo>
                    <a:cubicBezTo>
                      <a:pt x="3665" y="-1138"/>
                      <a:pt x="9619" y="694"/>
                      <a:pt x="14658" y="694"/>
                    </a:cubicBezTo>
                    <a:cubicBezTo>
                      <a:pt x="64130" y="694"/>
                      <a:pt x="114060" y="-1138"/>
                      <a:pt x="163532" y="1152"/>
                    </a:cubicBezTo>
                    <a:cubicBezTo>
                      <a:pt x="295914" y="6649"/>
                      <a:pt x="428297" y="2068"/>
                      <a:pt x="560680" y="3900"/>
                    </a:cubicBezTo>
                    <a:cubicBezTo>
                      <a:pt x="594577" y="1610"/>
                      <a:pt x="628475" y="694"/>
                      <a:pt x="662372" y="5733"/>
                    </a:cubicBezTo>
                    <a:cubicBezTo>
                      <a:pt x="664204" y="6191"/>
                      <a:pt x="664204" y="7565"/>
                      <a:pt x="664662" y="8939"/>
                    </a:cubicBezTo>
                    <a:cubicBezTo>
                      <a:pt x="587248" y="80856"/>
                      <a:pt x="495634" y="123457"/>
                      <a:pt x="390735" y="134451"/>
                    </a:cubicBezTo>
                    <a:cubicBezTo>
                      <a:pt x="241862" y="150483"/>
                      <a:pt x="111311" y="105592"/>
                      <a:pt x="0" y="4817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Freeform: Shape 79">
                <a:extLst>
                  <a:ext uri="{FF2B5EF4-FFF2-40B4-BE49-F238E27FC236}">
                    <a16:creationId xmlns:a16="http://schemas.microsoft.com/office/drawing/2014/main" xmlns="" id="{A51CAC59-B44E-4A7D-9F89-2C6DD19BF7D2}"/>
                  </a:ext>
                </a:extLst>
              </p:cNvPr>
              <p:cNvSpPr/>
              <p:nvPr/>
            </p:nvSpPr>
            <p:spPr>
              <a:xfrm>
                <a:off x="6602971" y="1467048"/>
                <a:ext cx="291841" cy="1465286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Freeform: Shape 80">
                <a:extLst>
                  <a:ext uri="{FF2B5EF4-FFF2-40B4-BE49-F238E27FC236}">
                    <a16:creationId xmlns:a16="http://schemas.microsoft.com/office/drawing/2014/main" xmlns="" id="{E68B2AD5-C89E-45EE-B77B-FDE5A41DB3FE}"/>
                  </a:ext>
                </a:extLst>
              </p:cNvPr>
              <p:cNvSpPr/>
              <p:nvPr/>
            </p:nvSpPr>
            <p:spPr>
              <a:xfrm rot="2335388">
                <a:off x="7215700" y="1773625"/>
                <a:ext cx="291842" cy="1465287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: Shape 81">
                <a:extLst>
                  <a:ext uri="{FF2B5EF4-FFF2-40B4-BE49-F238E27FC236}">
                    <a16:creationId xmlns:a16="http://schemas.microsoft.com/office/drawing/2014/main" xmlns="" id="{535AA5C7-CCE0-4063-9698-3C2015E5BF91}"/>
                  </a:ext>
                </a:extLst>
              </p:cNvPr>
              <p:cNvSpPr/>
              <p:nvPr/>
            </p:nvSpPr>
            <p:spPr>
              <a:xfrm rot="2330257" flipH="1">
                <a:off x="6990633" y="1614204"/>
                <a:ext cx="291842" cy="1465287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rgbClr val="A5A5A5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6" name="Group 71">
              <a:extLst>
                <a:ext uri="{FF2B5EF4-FFF2-40B4-BE49-F238E27FC236}">
                  <a16:creationId xmlns:a16="http://schemas.microsoft.com/office/drawing/2014/main" xmlns="" id="{ED4DD565-5A68-41EB-8CDD-18A5C6036F4C}"/>
                </a:ext>
              </a:extLst>
            </p:cNvPr>
            <p:cNvGrpSpPr/>
            <p:nvPr/>
          </p:nvGrpSpPr>
          <p:grpSpPr>
            <a:xfrm>
              <a:off x="592728" y="5533167"/>
              <a:ext cx="1616244" cy="1380262"/>
              <a:chOff x="4983166" y="4633683"/>
              <a:chExt cx="2207049" cy="1884808"/>
            </a:xfrm>
          </p:grpSpPr>
          <p:sp>
            <p:nvSpPr>
              <p:cNvPr id="17" name="Freeform: Shape 72">
                <a:extLst>
                  <a:ext uri="{FF2B5EF4-FFF2-40B4-BE49-F238E27FC236}">
                    <a16:creationId xmlns:a16="http://schemas.microsoft.com/office/drawing/2014/main" xmlns="" id="{0884419C-B1F9-4A61-9143-2E244906C1A8}"/>
                  </a:ext>
                </a:extLst>
              </p:cNvPr>
              <p:cNvSpPr/>
              <p:nvPr/>
            </p:nvSpPr>
            <p:spPr>
              <a:xfrm>
                <a:off x="4983166" y="4633683"/>
                <a:ext cx="2207049" cy="1884808"/>
              </a:xfrm>
              <a:custGeom>
                <a:avLst/>
                <a:gdLst>
                  <a:gd name="connsiteX0" fmla="*/ 1539660 w 1662800"/>
                  <a:gd name="connsiteY0" fmla="*/ 2629 h 1420022"/>
                  <a:gd name="connsiteX1" fmla="*/ 847514 w 1662800"/>
                  <a:gd name="connsiteY1" fmla="*/ 1713 h 1420022"/>
                  <a:gd name="connsiteX2" fmla="*/ 110934 w 1662800"/>
                  <a:gd name="connsiteY2" fmla="*/ 4003 h 1420022"/>
                  <a:gd name="connsiteX3" fmla="*/ 81 w 1662800"/>
                  <a:gd name="connsiteY3" fmla="*/ 133638 h 1420022"/>
                  <a:gd name="connsiteX4" fmla="*/ 120554 w 1662800"/>
                  <a:gd name="connsiteY4" fmla="*/ 249988 h 1420022"/>
                  <a:gd name="connsiteX5" fmla="*/ 180103 w 1662800"/>
                  <a:gd name="connsiteY5" fmla="*/ 258233 h 1420022"/>
                  <a:gd name="connsiteX6" fmla="*/ 180103 w 1662800"/>
                  <a:gd name="connsiteY6" fmla="*/ 258233 h 1420022"/>
                  <a:gd name="connsiteX7" fmla="*/ 180103 w 1662800"/>
                  <a:gd name="connsiteY7" fmla="*/ 258233 h 1420022"/>
                  <a:gd name="connsiteX8" fmla="*/ 218581 w 1662800"/>
                  <a:gd name="connsiteY8" fmla="*/ 1255913 h 1420022"/>
                  <a:gd name="connsiteX9" fmla="*/ 367454 w 1662800"/>
                  <a:gd name="connsiteY9" fmla="*/ 1419445 h 1420022"/>
                  <a:gd name="connsiteX10" fmla="*/ 1279475 w 1662800"/>
                  <a:gd name="connsiteY10" fmla="*/ 1420819 h 1420022"/>
                  <a:gd name="connsiteX11" fmla="*/ 1443465 w 1662800"/>
                  <a:gd name="connsiteY11" fmla="*/ 1264617 h 1420022"/>
                  <a:gd name="connsiteX12" fmla="*/ 1483775 w 1662800"/>
                  <a:gd name="connsiteY12" fmla="*/ 249988 h 1420022"/>
                  <a:gd name="connsiteX13" fmla="*/ 1544699 w 1662800"/>
                  <a:gd name="connsiteY13" fmla="*/ 250446 h 1420022"/>
                  <a:gd name="connsiteX14" fmla="*/ 1664256 w 1662800"/>
                  <a:gd name="connsiteY14" fmla="*/ 129515 h 1420022"/>
                  <a:gd name="connsiteX15" fmla="*/ 1539660 w 1662800"/>
                  <a:gd name="connsiteY15" fmla="*/ 2629 h 142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62800" h="1420022">
                    <a:moveTo>
                      <a:pt x="1539660" y="2629"/>
                    </a:moveTo>
                    <a:cubicBezTo>
                      <a:pt x="1490646" y="1713"/>
                      <a:pt x="847514" y="1713"/>
                      <a:pt x="847514" y="1713"/>
                    </a:cubicBezTo>
                    <a:cubicBezTo>
                      <a:pt x="841559" y="-2868"/>
                      <a:pt x="120095" y="3087"/>
                      <a:pt x="110934" y="4003"/>
                    </a:cubicBezTo>
                    <a:cubicBezTo>
                      <a:pt x="44514" y="10416"/>
                      <a:pt x="-2210" y="65385"/>
                      <a:pt x="81" y="133638"/>
                    </a:cubicBezTo>
                    <a:cubicBezTo>
                      <a:pt x="2371" y="197310"/>
                      <a:pt x="55965" y="249072"/>
                      <a:pt x="120554" y="249988"/>
                    </a:cubicBezTo>
                    <a:cubicBezTo>
                      <a:pt x="137044" y="250446"/>
                      <a:pt x="181019" y="249988"/>
                      <a:pt x="180103" y="258233"/>
                    </a:cubicBezTo>
                    <a:cubicBezTo>
                      <a:pt x="180103" y="258233"/>
                      <a:pt x="180103" y="258233"/>
                      <a:pt x="180103" y="258233"/>
                    </a:cubicBezTo>
                    <a:cubicBezTo>
                      <a:pt x="180103" y="258233"/>
                      <a:pt x="180103" y="258233"/>
                      <a:pt x="180103" y="258233"/>
                    </a:cubicBezTo>
                    <a:cubicBezTo>
                      <a:pt x="179187" y="282053"/>
                      <a:pt x="213542" y="1117118"/>
                      <a:pt x="218581" y="1255913"/>
                    </a:cubicBezTo>
                    <a:cubicBezTo>
                      <a:pt x="221787" y="1343863"/>
                      <a:pt x="280421" y="1410742"/>
                      <a:pt x="367454" y="1419445"/>
                    </a:cubicBezTo>
                    <a:cubicBezTo>
                      <a:pt x="405932" y="1423110"/>
                      <a:pt x="1134267" y="1420819"/>
                      <a:pt x="1279475" y="1420819"/>
                    </a:cubicBezTo>
                    <a:cubicBezTo>
                      <a:pt x="1367425" y="1420819"/>
                      <a:pt x="1439800" y="1352109"/>
                      <a:pt x="1443465" y="1264617"/>
                    </a:cubicBezTo>
                    <a:cubicBezTo>
                      <a:pt x="1450794" y="1092382"/>
                      <a:pt x="1484692" y="276556"/>
                      <a:pt x="1483775" y="249988"/>
                    </a:cubicBezTo>
                    <a:cubicBezTo>
                      <a:pt x="1503931" y="249988"/>
                      <a:pt x="1524544" y="250904"/>
                      <a:pt x="1544699" y="250446"/>
                    </a:cubicBezTo>
                    <a:cubicBezTo>
                      <a:pt x="1610203" y="248614"/>
                      <a:pt x="1662882" y="195019"/>
                      <a:pt x="1664256" y="129515"/>
                    </a:cubicBezTo>
                    <a:cubicBezTo>
                      <a:pt x="1665172" y="59430"/>
                      <a:pt x="1611119" y="3545"/>
                      <a:pt x="1539660" y="2629"/>
                    </a:cubicBezTo>
                    <a:close/>
                  </a:path>
                </a:pathLst>
              </a:custGeom>
              <a:solidFill>
                <a:srgbClr val="A5A5A5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: Shape 73">
                <a:extLst>
                  <a:ext uri="{FF2B5EF4-FFF2-40B4-BE49-F238E27FC236}">
                    <a16:creationId xmlns:a16="http://schemas.microsoft.com/office/drawing/2014/main" xmlns="" id="{3335A83B-F5DB-4E64-88C9-35EA21984885}"/>
                  </a:ext>
                </a:extLst>
              </p:cNvPr>
              <p:cNvSpPr/>
              <p:nvPr/>
            </p:nvSpPr>
            <p:spPr>
              <a:xfrm>
                <a:off x="5221664" y="4967953"/>
                <a:ext cx="1726727" cy="103360"/>
              </a:xfrm>
              <a:custGeom>
                <a:avLst/>
                <a:gdLst>
                  <a:gd name="connsiteX0" fmla="*/ 1304547 w 1300924"/>
                  <a:gd name="connsiteY0" fmla="*/ 1353 h 77872"/>
                  <a:gd name="connsiteX1" fmla="*/ 1283476 w 1300924"/>
                  <a:gd name="connsiteY1" fmla="*/ 895 h 77872"/>
                  <a:gd name="connsiteX2" fmla="*/ 653169 w 1300924"/>
                  <a:gd name="connsiteY2" fmla="*/ 895 h 77872"/>
                  <a:gd name="connsiteX3" fmla="*/ 647214 w 1300924"/>
                  <a:gd name="connsiteY3" fmla="*/ 895 h 77872"/>
                  <a:gd name="connsiteX4" fmla="*/ 629808 w 1300924"/>
                  <a:gd name="connsiteY4" fmla="*/ 2269 h 77872"/>
                  <a:gd name="connsiteX5" fmla="*/ 16907 w 1300924"/>
                  <a:gd name="connsiteY5" fmla="*/ 2269 h 77872"/>
                  <a:gd name="connsiteX6" fmla="*/ 15991 w 1300924"/>
                  <a:gd name="connsiteY6" fmla="*/ 2269 h 77872"/>
                  <a:gd name="connsiteX7" fmla="*/ 15075 w 1300924"/>
                  <a:gd name="connsiteY7" fmla="*/ 437 h 77872"/>
                  <a:gd name="connsiteX8" fmla="*/ 417 w 1300924"/>
                  <a:gd name="connsiteY8" fmla="*/ 9140 h 77872"/>
                  <a:gd name="connsiteX9" fmla="*/ 3165 w 1300924"/>
                  <a:gd name="connsiteY9" fmla="*/ 80600 h 77872"/>
                  <a:gd name="connsiteX10" fmla="*/ 9120 w 1300924"/>
                  <a:gd name="connsiteY10" fmla="*/ 80600 h 77872"/>
                  <a:gd name="connsiteX11" fmla="*/ 9120 w 1300924"/>
                  <a:gd name="connsiteY11" fmla="*/ 80600 h 77872"/>
                  <a:gd name="connsiteX12" fmla="*/ 653169 w 1300924"/>
                  <a:gd name="connsiteY12" fmla="*/ 80600 h 77872"/>
                  <a:gd name="connsiteX13" fmla="*/ 1300425 w 1300924"/>
                  <a:gd name="connsiteY13" fmla="*/ 80600 h 77872"/>
                  <a:gd name="connsiteX14" fmla="*/ 1304547 w 1300924"/>
                  <a:gd name="connsiteY14" fmla="*/ 1353 h 7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00924" h="77872">
                    <a:moveTo>
                      <a:pt x="1304547" y="1353"/>
                    </a:moveTo>
                    <a:cubicBezTo>
                      <a:pt x="1297676" y="1353"/>
                      <a:pt x="1290805" y="895"/>
                      <a:pt x="1283476" y="895"/>
                    </a:cubicBezTo>
                    <a:cubicBezTo>
                      <a:pt x="1073221" y="895"/>
                      <a:pt x="863424" y="895"/>
                      <a:pt x="653169" y="895"/>
                    </a:cubicBezTo>
                    <a:cubicBezTo>
                      <a:pt x="651337" y="895"/>
                      <a:pt x="649047" y="895"/>
                      <a:pt x="647214" y="895"/>
                    </a:cubicBezTo>
                    <a:cubicBezTo>
                      <a:pt x="641717" y="3644"/>
                      <a:pt x="635304" y="2269"/>
                      <a:pt x="629808" y="2269"/>
                    </a:cubicBezTo>
                    <a:cubicBezTo>
                      <a:pt x="425508" y="2269"/>
                      <a:pt x="221207" y="2269"/>
                      <a:pt x="16907" y="2269"/>
                    </a:cubicBezTo>
                    <a:cubicBezTo>
                      <a:pt x="16449" y="2269"/>
                      <a:pt x="16449" y="2269"/>
                      <a:pt x="15991" y="2269"/>
                    </a:cubicBezTo>
                    <a:cubicBezTo>
                      <a:pt x="15991" y="1811"/>
                      <a:pt x="15991" y="1353"/>
                      <a:pt x="15075" y="437"/>
                    </a:cubicBezTo>
                    <a:cubicBezTo>
                      <a:pt x="7288" y="-1395"/>
                      <a:pt x="3165" y="2728"/>
                      <a:pt x="417" y="9140"/>
                    </a:cubicBezTo>
                    <a:cubicBezTo>
                      <a:pt x="-499" y="32960"/>
                      <a:pt x="-41" y="56780"/>
                      <a:pt x="3165" y="80600"/>
                    </a:cubicBezTo>
                    <a:cubicBezTo>
                      <a:pt x="4998" y="80600"/>
                      <a:pt x="6830" y="80600"/>
                      <a:pt x="9120" y="80600"/>
                    </a:cubicBezTo>
                    <a:cubicBezTo>
                      <a:pt x="9120" y="80600"/>
                      <a:pt x="9120" y="80600"/>
                      <a:pt x="9120" y="80600"/>
                    </a:cubicBezTo>
                    <a:cubicBezTo>
                      <a:pt x="223956" y="80600"/>
                      <a:pt x="438334" y="80600"/>
                      <a:pt x="653169" y="80600"/>
                    </a:cubicBezTo>
                    <a:cubicBezTo>
                      <a:pt x="868921" y="80600"/>
                      <a:pt x="1084673" y="80600"/>
                      <a:pt x="1300425" y="80600"/>
                    </a:cubicBezTo>
                    <a:cubicBezTo>
                      <a:pt x="1301799" y="54490"/>
                      <a:pt x="1305464" y="27922"/>
                      <a:pt x="1304547" y="1353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: Shape 74">
                <a:extLst>
                  <a:ext uri="{FF2B5EF4-FFF2-40B4-BE49-F238E27FC236}">
                    <a16:creationId xmlns:a16="http://schemas.microsoft.com/office/drawing/2014/main" xmlns="" id="{C04005DF-CCAF-44CA-B3DC-199615AC25A1}"/>
                  </a:ext>
                </a:extLst>
              </p:cNvPr>
              <p:cNvSpPr/>
              <p:nvPr/>
            </p:nvSpPr>
            <p:spPr>
              <a:xfrm>
                <a:off x="6022956" y="4640821"/>
                <a:ext cx="60800" cy="6080"/>
              </a:xfrm>
              <a:custGeom>
                <a:avLst/>
                <a:gdLst>
                  <a:gd name="connsiteX0" fmla="*/ 45807 w 45807"/>
                  <a:gd name="connsiteY0" fmla="*/ 458 h 0"/>
                  <a:gd name="connsiteX1" fmla="*/ 0 w 45807"/>
                  <a:gd name="connsiteY1" fmla="*/ 0 h 0"/>
                  <a:gd name="connsiteX2" fmla="*/ 45807 w 45807"/>
                  <a:gd name="connsiteY2" fmla="*/ 458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807">
                    <a:moveTo>
                      <a:pt x="45807" y="458"/>
                    </a:moveTo>
                    <a:cubicBezTo>
                      <a:pt x="30691" y="4123"/>
                      <a:pt x="15116" y="4581"/>
                      <a:pt x="0" y="0"/>
                    </a:cubicBezTo>
                    <a:cubicBezTo>
                      <a:pt x="15116" y="458"/>
                      <a:pt x="30691" y="458"/>
                      <a:pt x="45807" y="458"/>
                    </a:cubicBezTo>
                    <a:close/>
                  </a:path>
                </a:pathLst>
              </a:custGeom>
              <a:solidFill>
                <a:srgbClr val="C1531C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63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770" y="1648211"/>
            <a:ext cx="11049000" cy="481768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Satisfaction du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citoyen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Citoyens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Bien-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agents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Modernisation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l’outil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Amélioration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compétences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Agents</a:t>
            </a:r>
          </a:p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Développement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durable                      </a:t>
            </a:r>
            <a:endParaRPr lang="fr-BE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51601" y="80509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BE" sz="3600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 et Ambitions de l’Administration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</p:spPr>
        <p:txBody>
          <a:bodyPr/>
          <a:lstStyle/>
          <a:p>
            <a:pPr lvl="0"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sp>
        <p:nvSpPr>
          <p:cNvPr id="5" name="Accolade fermante 4"/>
          <p:cNvSpPr/>
          <p:nvPr/>
        </p:nvSpPr>
        <p:spPr>
          <a:xfrm>
            <a:off x="8013032" y="3053677"/>
            <a:ext cx="1379621" cy="2711526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570" y="1578742"/>
            <a:ext cx="597460" cy="54868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2131" y="2814342"/>
            <a:ext cx="518205" cy="524301"/>
          </a:xfrm>
          <a:prstGeom prst="rect">
            <a:avLst/>
          </a:prstGeom>
        </p:spPr>
      </p:pic>
      <p:sp>
        <p:nvSpPr>
          <p:cNvPr id="10" name="Rectangle 18">
            <a:extLst>
              <a:ext uri="{FF2B5EF4-FFF2-40B4-BE49-F238E27FC236}">
                <a16:creationId xmlns:a16="http://schemas.microsoft.com/office/drawing/2014/main" xmlns="" id="{D8BFBE69-EC90-491A-A905-789398F4B3A8}"/>
              </a:ext>
            </a:extLst>
          </p:cNvPr>
          <p:cNvSpPr/>
          <p:nvPr/>
        </p:nvSpPr>
        <p:spPr>
          <a:xfrm>
            <a:off x="1070400" y="3609671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rgbClr val="A5A5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Parallelogram 15">
            <a:extLst>
              <a:ext uri="{FF2B5EF4-FFF2-40B4-BE49-F238E27FC236}">
                <a16:creationId xmlns:a16="http://schemas.microsoft.com/office/drawing/2014/main" xmlns="" id="{24ABDD0B-564D-4579-ACF2-A3B23447A0E6}"/>
              </a:ext>
            </a:extLst>
          </p:cNvPr>
          <p:cNvSpPr/>
          <p:nvPr/>
        </p:nvSpPr>
        <p:spPr>
          <a:xfrm rot="16200000">
            <a:off x="980289" y="4085369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12" name="Group 67">
            <a:extLst>
              <a:ext uri="{FF2B5EF4-FFF2-40B4-BE49-F238E27FC236}">
                <a16:creationId xmlns:a16="http://schemas.microsoft.com/office/drawing/2014/main" xmlns="" id="{BB14F865-EBFB-4BF4-8BEE-0146385BFADB}"/>
              </a:ext>
            </a:extLst>
          </p:cNvPr>
          <p:cNvGrpSpPr/>
          <p:nvPr/>
        </p:nvGrpSpPr>
        <p:grpSpPr>
          <a:xfrm flipH="1">
            <a:off x="971516" y="4760874"/>
            <a:ext cx="553683" cy="584877"/>
            <a:chOff x="-269682" y="2392932"/>
            <a:chExt cx="3796368" cy="4520497"/>
          </a:xfrm>
        </p:grpSpPr>
        <p:grpSp>
          <p:nvGrpSpPr>
            <p:cNvPr id="13" name="Group 68">
              <a:extLst>
                <a:ext uri="{FF2B5EF4-FFF2-40B4-BE49-F238E27FC236}">
                  <a16:creationId xmlns:a16="http://schemas.microsoft.com/office/drawing/2014/main" xmlns="" id="{0F2344D0-F67B-48AD-8B78-7EBE9F277A50}"/>
                </a:ext>
              </a:extLst>
            </p:cNvPr>
            <p:cNvGrpSpPr/>
            <p:nvPr/>
          </p:nvGrpSpPr>
          <p:grpSpPr>
            <a:xfrm>
              <a:off x="-269682" y="3351579"/>
              <a:ext cx="1684167" cy="2225289"/>
              <a:chOff x="4414182" y="2417791"/>
              <a:chExt cx="1684167" cy="2225289"/>
            </a:xfrm>
          </p:grpSpPr>
          <p:sp>
            <p:nvSpPr>
              <p:cNvPr id="27" name="Freeform: Shape 82">
                <a:extLst>
                  <a:ext uri="{FF2B5EF4-FFF2-40B4-BE49-F238E27FC236}">
                    <a16:creationId xmlns:a16="http://schemas.microsoft.com/office/drawing/2014/main" xmlns="" id="{4AAF1E3B-EADA-42E0-AB11-705281A8311D}"/>
                  </a:ext>
                </a:extLst>
              </p:cNvPr>
              <p:cNvSpPr/>
              <p:nvPr/>
            </p:nvSpPr>
            <p:spPr>
              <a:xfrm>
                <a:off x="4414182" y="2417791"/>
                <a:ext cx="1684167" cy="2225289"/>
              </a:xfrm>
              <a:custGeom>
                <a:avLst/>
                <a:gdLst>
                  <a:gd name="connsiteX0" fmla="*/ 0 w 1268858"/>
                  <a:gd name="connsiteY0" fmla="*/ 1006972 h 1676542"/>
                  <a:gd name="connsiteX1" fmla="*/ 10536 w 1268858"/>
                  <a:gd name="connsiteY1" fmla="*/ 997353 h 1676542"/>
                  <a:gd name="connsiteX2" fmla="*/ 1076469 w 1268858"/>
                  <a:gd name="connsiteY2" fmla="*/ 1216311 h 1676542"/>
                  <a:gd name="connsiteX3" fmla="*/ 1099372 w 1268858"/>
                  <a:gd name="connsiteY3" fmla="*/ 1230053 h 1676542"/>
                  <a:gd name="connsiteX4" fmla="*/ 1169457 w 1268858"/>
                  <a:gd name="connsiteY4" fmla="*/ 1252957 h 1676542"/>
                  <a:gd name="connsiteX5" fmla="*/ 1116779 w 1268858"/>
                  <a:gd name="connsiteY5" fmla="*/ 1124697 h 1676542"/>
                  <a:gd name="connsiteX6" fmla="*/ 953706 w 1268858"/>
                  <a:gd name="connsiteY6" fmla="*/ 945591 h 1676542"/>
                  <a:gd name="connsiteX7" fmla="*/ 944544 w 1268858"/>
                  <a:gd name="connsiteY7" fmla="*/ 913984 h 1676542"/>
                  <a:gd name="connsiteX8" fmla="*/ 940880 w 1268858"/>
                  <a:gd name="connsiteY8" fmla="*/ 901158 h 1676542"/>
                  <a:gd name="connsiteX9" fmla="*/ 875833 w 1268858"/>
                  <a:gd name="connsiteY9" fmla="*/ 859473 h 1676542"/>
                  <a:gd name="connsiteX10" fmla="*/ 820865 w 1268858"/>
                  <a:gd name="connsiteY10" fmla="*/ 848937 h 1676542"/>
                  <a:gd name="connsiteX11" fmla="*/ 182771 w 1268858"/>
                  <a:gd name="connsiteY11" fmla="*/ 195727 h 1676542"/>
                  <a:gd name="connsiteX12" fmla="*/ 171777 w 1268858"/>
                  <a:gd name="connsiteY12" fmla="*/ 11582 h 1676542"/>
                  <a:gd name="connsiteX13" fmla="*/ 180938 w 1268858"/>
                  <a:gd name="connsiteY13" fmla="*/ 1505 h 1676542"/>
                  <a:gd name="connsiteX14" fmla="*/ 229952 w 1268858"/>
                  <a:gd name="connsiteY14" fmla="*/ 62886 h 1676542"/>
                  <a:gd name="connsiteX15" fmla="*/ 425549 w 1268858"/>
                  <a:gd name="connsiteY15" fmla="*/ 299251 h 1676542"/>
                  <a:gd name="connsiteX16" fmla="*/ 636720 w 1268858"/>
                  <a:gd name="connsiteY16" fmla="*/ 553481 h 1676542"/>
                  <a:gd name="connsiteX17" fmla="*/ 842852 w 1268858"/>
                  <a:gd name="connsiteY17" fmla="*/ 802214 h 1676542"/>
                  <a:gd name="connsiteX18" fmla="*/ 877666 w 1268858"/>
                  <a:gd name="connsiteY18" fmla="*/ 842983 h 1676542"/>
                  <a:gd name="connsiteX19" fmla="*/ 886369 w 1268858"/>
                  <a:gd name="connsiteY19" fmla="*/ 815498 h 1676542"/>
                  <a:gd name="connsiteX20" fmla="*/ 917976 w 1268858"/>
                  <a:gd name="connsiteY20" fmla="*/ 871383 h 1676542"/>
                  <a:gd name="connsiteX21" fmla="*/ 1003177 w 1268858"/>
                  <a:gd name="connsiteY21" fmla="*/ 916732 h 1676542"/>
                  <a:gd name="connsiteX22" fmla="*/ 987145 w 1268858"/>
                  <a:gd name="connsiteY22" fmla="*/ 850312 h 1676542"/>
                  <a:gd name="connsiteX23" fmla="*/ 986687 w 1268858"/>
                  <a:gd name="connsiteY23" fmla="*/ 828324 h 1676542"/>
                  <a:gd name="connsiteX24" fmla="*/ 974777 w 1268858"/>
                  <a:gd name="connsiteY24" fmla="*/ 782059 h 1676542"/>
                  <a:gd name="connsiteX25" fmla="*/ 1097998 w 1268858"/>
                  <a:gd name="connsiteY25" fmla="*/ 157707 h 1676542"/>
                  <a:gd name="connsiteX26" fmla="*/ 1107618 w 1268858"/>
                  <a:gd name="connsiteY26" fmla="*/ 151752 h 1676542"/>
                  <a:gd name="connsiteX27" fmla="*/ 1109450 w 1268858"/>
                  <a:gd name="connsiteY27" fmla="*/ 173282 h 1676542"/>
                  <a:gd name="connsiteX28" fmla="*/ 1040281 w 1268858"/>
                  <a:gd name="connsiteY28" fmla="*/ 574094 h 1676542"/>
                  <a:gd name="connsiteX29" fmla="*/ 1003635 w 1268858"/>
                  <a:gd name="connsiteY29" fmla="*/ 788472 h 1676542"/>
                  <a:gd name="connsiteX30" fmla="*/ 1003177 w 1268858"/>
                  <a:gd name="connsiteY30" fmla="*/ 806337 h 1676542"/>
                  <a:gd name="connsiteX31" fmla="*/ 1010965 w 1268858"/>
                  <a:gd name="connsiteY31" fmla="*/ 888790 h 1676542"/>
                  <a:gd name="connsiteX32" fmla="*/ 1048068 w 1268858"/>
                  <a:gd name="connsiteY32" fmla="*/ 948339 h 1676542"/>
                  <a:gd name="connsiteX33" fmla="*/ 1067766 w 1268858"/>
                  <a:gd name="connsiteY33" fmla="*/ 944216 h 1676542"/>
                  <a:gd name="connsiteX34" fmla="*/ 1076011 w 1268858"/>
                  <a:gd name="connsiteY34" fmla="*/ 930016 h 1676542"/>
                  <a:gd name="connsiteX35" fmla="*/ 1087463 w 1268858"/>
                  <a:gd name="connsiteY35" fmla="*/ 919939 h 1676542"/>
                  <a:gd name="connsiteX36" fmla="*/ 1094334 w 1268858"/>
                  <a:gd name="connsiteY36" fmla="*/ 933223 h 1676542"/>
                  <a:gd name="connsiteX37" fmla="*/ 1100289 w 1268858"/>
                  <a:gd name="connsiteY37" fmla="*/ 975823 h 1676542"/>
                  <a:gd name="connsiteX38" fmla="*/ 1117237 w 1268858"/>
                  <a:gd name="connsiteY38" fmla="*/ 1023921 h 1676542"/>
                  <a:gd name="connsiteX39" fmla="*/ 1233587 w 1268858"/>
                  <a:gd name="connsiteY39" fmla="*/ 1274944 h 1676542"/>
                  <a:gd name="connsiteX40" fmla="*/ 1270691 w 1268858"/>
                  <a:gd name="connsiteY40" fmla="*/ 1503522 h 1676542"/>
                  <a:gd name="connsiteX41" fmla="*/ 1267027 w 1268858"/>
                  <a:gd name="connsiteY41" fmla="*/ 1656518 h 1676542"/>
                  <a:gd name="connsiteX42" fmla="*/ 1262446 w 1268858"/>
                  <a:gd name="connsiteY42" fmla="*/ 1673467 h 1676542"/>
                  <a:gd name="connsiteX43" fmla="*/ 1258323 w 1268858"/>
                  <a:gd name="connsiteY43" fmla="*/ 1676673 h 1676542"/>
                  <a:gd name="connsiteX44" fmla="*/ 1214349 w 1268858"/>
                  <a:gd name="connsiteY44" fmla="*/ 1676215 h 1676542"/>
                  <a:gd name="connsiteX45" fmla="*/ 1212516 w 1268858"/>
                  <a:gd name="connsiteY45" fmla="*/ 1674383 h 1676542"/>
                  <a:gd name="connsiteX46" fmla="*/ 1218471 w 1268858"/>
                  <a:gd name="connsiteY46" fmla="*/ 1514058 h 1676542"/>
                  <a:gd name="connsiteX47" fmla="*/ 1208852 w 1268858"/>
                  <a:gd name="connsiteY47" fmla="*/ 1410533 h 1676542"/>
                  <a:gd name="connsiteX48" fmla="*/ 1198316 w 1268858"/>
                  <a:gd name="connsiteY48" fmla="*/ 1388088 h 1676542"/>
                  <a:gd name="connsiteX49" fmla="*/ 1176787 w 1268858"/>
                  <a:gd name="connsiteY49" fmla="*/ 1353733 h 1676542"/>
                  <a:gd name="connsiteX50" fmla="*/ 1198316 w 1268858"/>
                  <a:gd name="connsiteY50" fmla="*/ 1358313 h 1676542"/>
                  <a:gd name="connsiteX51" fmla="*/ 1176328 w 1268858"/>
                  <a:gd name="connsiteY51" fmla="*/ 1272654 h 1676542"/>
                  <a:gd name="connsiteX52" fmla="*/ 1164419 w 1268858"/>
                  <a:gd name="connsiteY52" fmla="*/ 1264409 h 1676542"/>
                  <a:gd name="connsiteX53" fmla="*/ 1083798 w 1268858"/>
                  <a:gd name="connsiteY53" fmla="*/ 1239673 h 1676542"/>
                  <a:gd name="connsiteX54" fmla="*/ 862549 w 1268858"/>
                  <a:gd name="connsiteY54" fmla="*/ 1192033 h 1676542"/>
                  <a:gd name="connsiteX55" fmla="*/ 125970 w 1268858"/>
                  <a:gd name="connsiteY55" fmla="*/ 1036747 h 1676542"/>
                  <a:gd name="connsiteX56" fmla="*/ 16491 w 1268858"/>
                  <a:gd name="connsiteY56" fmla="*/ 1013843 h 1676542"/>
                  <a:gd name="connsiteX57" fmla="*/ 0 w 1268858"/>
                  <a:gd name="connsiteY57" fmla="*/ 1006972 h 1676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1268858" h="1676542">
                    <a:moveTo>
                      <a:pt x="0" y="1006972"/>
                    </a:moveTo>
                    <a:cubicBezTo>
                      <a:pt x="458" y="1000559"/>
                      <a:pt x="6413" y="1000101"/>
                      <a:pt x="10536" y="997353"/>
                    </a:cubicBezTo>
                    <a:cubicBezTo>
                      <a:pt x="368290" y="784807"/>
                      <a:pt x="831859" y="879628"/>
                      <a:pt x="1076469" y="1216311"/>
                    </a:cubicBezTo>
                    <a:cubicBezTo>
                      <a:pt x="1082424" y="1224556"/>
                      <a:pt x="1089295" y="1228679"/>
                      <a:pt x="1099372" y="1230053"/>
                    </a:cubicBezTo>
                    <a:cubicBezTo>
                      <a:pt x="1122734" y="1233718"/>
                      <a:pt x="1145180" y="1241505"/>
                      <a:pt x="1169457" y="1252957"/>
                    </a:cubicBezTo>
                    <a:cubicBezTo>
                      <a:pt x="1154799" y="1206692"/>
                      <a:pt x="1137850" y="1165007"/>
                      <a:pt x="1116779" y="1124697"/>
                    </a:cubicBezTo>
                    <a:cubicBezTo>
                      <a:pt x="1077843" y="1050947"/>
                      <a:pt x="1027913" y="987275"/>
                      <a:pt x="953706" y="945591"/>
                    </a:cubicBezTo>
                    <a:cubicBezTo>
                      <a:pt x="940422" y="937803"/>
                      <a:pt x="937673" y="928184"/>
                      <a:pt x="944544" y="913984"/>
                    </a:cubicBezTo>
                    <a:cubicBezTo>
                      <a:pt x="948209" y="906654"/>
                      <a:pt x="945002" y="904822"/>
                      <a:pt x="940880" y="901158"/>
                    </a:cubicBezTo>
                    <a:cubicBezTo>
                      <a:pt x="920724" y="884667"/>
                      <a:pt x="898279" y="871383"/>
                      <a:pt x="875833" y="859473"/>
                    </a:cubicBezTo>
                    <a:cubicBezTo>
                      <a:pt x="859801" y="851228"/>
                      <a:pt x="839188" y="852602"/>
                      <a:pt x="820865" y="848937"/>
                    </a:cubicBezTo>
                    <a:cubicBezTo>
                      <a:pt x="496550" y="785724"/>
                      <a:pt x="237739" y="520958"/>
                      <a:pt x="182771" y="195727"/>
                    </a:cubicBezTo>
                    <a:cubicBezTo>
                      <a:pt x="172235" y="134804"/>
                      <a:pt x="168570" y="73422"/>
                      <a:pt x="171777" y="11582"/>
                    </a:cubicBezTo>
                    <a:cubicBezTo>
                      <a:pt x="172235" y="7001"/>
                      <a:pt x="168112" y="-3992"/>
                      <a:pt x="180938" y="1505"/>
                    </a:cubicBezTo>
                    <a:cubicBezTo>
                      <a:pt x="195139" y="23950"/>
                      <a:pt x="213461" y="42731"/>
                      <a:pt x="229952" y="62886"/>
                    </a:cubicBezTo>
                    <a:cubicBezTo>
                      <a:pt x="294540" y="142133"/>
                      <a:pt x="360503" y="220463"/>
                      <a:pt x="425549" y="299251"/>
                    </a:cubicBezTo>
                    <a:cubicBezTo>
                      <a:pt x="495634" y="383995"/>
                      <a:pt x="566177" y="468738"/>
                      <a:pt x="636720" y="553481"/>
                    </a:cubicBezTo>
                    <a:cubicBezTo>
                      <a:pt x="705431" y="636392"/>
                      <a:pt x="774600" y="718845"/>
                      <a:pt x="842852" y="802214"/>
                    </a:cubicBezTo>
                    <a:cubicBezTo>
                      <a:pt x="854304" y="815956"/>
                      <a:pt x="865298" y="829698"/>
                      <a:pt x="877666" y="842983"/>
                    </a:cubicBezTo>
                    <a:cubicBezTo>
                      <a:pt x="885453" y="834737"/>
                      <a:pt x="874001" y="821453"/>
                      <a:pt x="886369" y="815498"/>
                    </a:cubicBezTo>
                    <a:cubicBezTo>
                      <a:pt x="880414" y="843899"/>
                      <a:pt x="895530" y="856725"/>
                      <a:pt x="917976" y="871383"/>
                    </a:cubicBezTo>
                    <a:cubicBezTo>
                      <a:pt x="945002" y="888332"/>
                      <a:pt x="973861" y="901158"/>
                      <a:pt x="1003177" y="916732"/>
                    </a:cubicBezTo>
                    <a:cubicBezTo>
                      <a:pt x="994932" y="894745"/>
                      <a:pt x="988519" y="873215"/>
                      <a:pt x="987145" y="850312"/>
                    </a:cubicBezTo>
                    <a:cubicBezTo>
                      <a:pt x="986687" y="842983"/>
                      <a:pt x="984396" y="834737"/>
                      <a:pt x="986687" y="828324"/>
                    </a:cubicBezTo>
                    <a:cubicBezTo>
                      <a:pt x="992184" y="810001"/>
                      <a:pt x="983022" y="796717"/>
                      <a:pt x="974777" y="782059"/>
                    </a:cubicBezTo>
                    <a:cubicBezTo>
                      <a:pt x="856594" y="571346"/>
                      <a:pt x="908815" y="306122"/>
                      <a:pt x="1097998" y="157707"/>
                    </a:cubicBezTo>
                    <a:cubicBezTo>
                      <a:pt x="1101205" y="155417"/>
                      <a:pt x="1104411" y="153584"/>
                      <a:pt x="1107618" y="151752"/>
                    </a:cubicBezTo>
                    <a:cubicBezTo>
                      <a:pt x="1112199" y="158623"/>
                      <a:pt x="1110366" y="165952"/>
                      <a:pt x="1109450" y="173282"/>
                    </a:cubicBezTo>
                    <a:cubicBezTo>
                      <a:pt x="1086546" y="307038"/>
                      <a:pt x="1063185" y="440337"/>
                      <a:pt x="1040281" y="574094"/>
                    </a:cubicBezTo>
                    <a:cubicBezTo>
                      <a:pt x="1027913" y="645554"/>
                      <a:pt x="1015545" y="717013"/>
                      <a:pt x="1003635" y="788472"/>
                    </a:cubicBezTo>
                    <a:cubicBezTo>
                      <a:pt x="1002719" y="794427"/>
                      <a:pt x="1001803" y="800382"/>
                      <a:pt x="1003177" y="806337"/>
                    </a:cubicBezTo>
                    <a:cubicBezTo>
                      <a:pt x="1001345" y="834279"/>
                      <a:pt x="1003177" y="861763"/>
                      <a:pt x="1010965" y="888790"/>
                    </a:cubicBezTo>
                    <a:cubicBezTo>
                      <a:pt x="1017836" y="912151"/>
                      <a:pt x="1028371" y="932764"/>
                      <a:pt x="1048068" y="948339"/>
                    </a:cubicBezTo>
                    <a:cubicBezTo>
                      <a:pt x="1056772" y="955210"/>
                      <a:pt x="1062727" y="955210"/>
                      <a:pt x="1067766" y="944216"/>
                    </a:cubicBezTo>
                    <a:cubicBezTo>
                      <a:pt x="1070056" y="939178"/>
                      <a:pt x="1072804" y="934597"/>
                      <a:pt x="1076011" y="930016"/>
                    </a:cubicBezTo>
                    <a:cubicBezTo>
                      <a:pt x="1079217" y="925893"/>
                      <a:pt x="1081050" y="919022"/>
                      <a:pt x="1087463" y="919939"/>
                    </a:cubicBezTo>
                    <a:cubicBezTo>
                      <a:pt x="1094334" y="920855"/>
                      <a:pt x="1093418" y="928184"/>
                      <a:pt x="1094334" y="933223"/>
                    </a:cubicBezTo>
                    <a:cubicBezTo>
                      <a:pt x="1096624" y="947423"/>
                      <a:pt x="1098914" y="961623"/>
                      <a:pt x="1100289" y="975823"/>
                    </a:cubicBezTo>
                    <a:cubicBezTo>
                      <a:pt x="1101663" y="993230"/>
                      <a:pt x="1106244" y="1009263"/>
                      <a:pt x="1117237" y="1023921"/>
                    </a:cubicBezTo>
                    <a:cubicBezTo>
                      <a:pt x="1173122" y="1099503"/>
                      <a:pt x="1208852" y="1185162"/>
                      <a:pt x="1233587" y="1274944"/>
                    </a:cubicBezTo>
                    <a:cubicBezTo>
                      <a:pt x="1254201" y="1349610"/>
                      <a:pt x="1267943" y="1425650"/>
                      <a:pt x="1270691" y="1503522"/>
                    </a:cubicBezTo>
                    <a:cubicBezTo>
                      <a:pt x="1272524" y="1554826"/>
                      <a:pt x="1272066" y="1605672"/>
                      <a:pt x="1267027" y="1656518"/>
                    </a:cubicBezTo>
                    <a:cubicBezTo>
                      <a:pt x="1266569" y="1662473"/>
                      <a:pt x="1266111" y="1668428"/>
                      <a:pt x="1262446" y="1673467"/>
                    </a:cubicBezTo>
                    <a:cubicBezTo>
                      <a:pt x="1261530" y="1674841"/>
                      <a:pt x="1260156" y="1675757"/>
                      <a:pt x="1258323" y="1676673"/>
                    </a:cubicBezTo>
                    <a:cubicBezTo>
                      <a:pt x="1243665" y="1678964"/>
                      <a:pt x="1229007" y="1679880"/>
                      <a:pt x="1214349" y="1676215"/>
                    </a:cubicBezTo>
                    <a:cubicBezTo>
                      <a:pt x="1213890" y="1675757"/>
                      <a:pt x="1212974" y="1674841"/>
                      <a:pt x="1212516" y="1674383"/>
                    </a:cubicBezTo>
                    <a:cubicBezTo>
                      <a:pt x="1218471" y="1621247"/>
                      <a:pt x="1220762" y="1567652"/>
                      <a:pt x="1218471" y="1514058"/>
                    </a:cubicBezTo>
                    <a:cubicBezTo>
                      <a:pt x="1217097" y="1479244"/>
                      <a:pt x="1212974" y="1444889"/>
                      <a:pt x="1208852" y="1410533"/>
                    </a:cubicBezTo>
                    <a:cubicBezTo>
                      <a:pt x="1207477" y="1401830"/>
                      <a:pt x="1202439" y="1394959"/>
                      <a:pt x="1198316" y="1388088"/>
                    </a:cubicBezTo>
                    <a:cubicBezTo>
                      <a:pt x="1191445" y="1376636"/>
                      <a:pt x="1184116" y="1365184"/>
                      <a:pt x="1176787" y="1353733"/>
                    </a:cubicBezTo>
                    <a:cubicBezTo>
                      <a:pt x="1184574" y="1351900"/>
                      <a:pt x="1190071" y="1358313"/>
                      <a:pt x="1198316" y="1358313"/>
                    </a:cubicBezTo>
                    <a:cubicBezTo>
                      <a:pt x="1193277" y="1328997"/>
                      <a:pt x="1185490" y="1300596"/>
                      <a:pt x="1176328" y="1272654"/>
                    </a:cubicBezTo>
                    <a:cubicBezTo>
                      <a:pt x="1174496" y="1267615"/>
                      <a:pt x="1168999" y="1266241"/>
                      <a:pt x="1164419" y="1264409"/>
                    </a:cubicBezTo>
                    <a:cubicBezTo>
                      <a:pt x="1139225" y="1251583"/>
                      <a:pt x="1111740" y="1244253"/>
                      <a:pt x="1083798" y="1239673"/>
                    </a:cubicBezTo>
                    <a:cubicBezTo>
                      <a:pt x="1010507" y="1222266"/>
                      <a:pt x="936299" y="1207608"/>
                      <a:pt x="862549" y="1192033"/>
                    </a:cubicBezTo>
                    <a:cubicBezTo>
                      <a:pt x="616107" y="1139813"/>
                      <a:pt x="371038" y="1088051"/>
                      <a:pt x="125970" y="1036747"/>
                    </a:cubicBezTo>
                    <a:cubicBezTo>
                      <a:pt x="89324" y="1028960"/>
                      <a:pt x="53136" y="1021631"/>
                      <a:pt x="16491" y="1013843"/>
                    </a:cubicBezTo>
                    <a:cubicBezTo>
                      <a:pt x="10536" y="1012011"/>
                      <a:pt x="5039" y="1010637"/>
                      <a:pt x="0" y="1006972"/>
                    </a:cubicBezTo>
                    <a:close/>
                  </a:path>
                </a:pathLst>
              </a:custGeom>
              <a:solidFill>
                <a:srgbClr val="FFC000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Freeform: Shape 83">
                <a:extLst>
                  <a:ext uri="{FF2B5EF4-FFF2-40B4-BE49-F238E27FC236}">
                    <a16:creationId xmlns:a16="http://schemas.microsoft.com/office/drawing/2014/main" xmlns="" id="{D5AA146B-3A3D-4FD8-8EEE-4E6B8BF4AD22}"/>
                  </a:ext>
                </a:extLst>
              </p:cNvPr>
              <p:cNvSpPr/>
              <p:nvPr/>
            </p:nvSpPr>
            <p:spPr>
              <a:xfrm>
                <a:off x="4649538" y="2419787"/>
                <a:ext cx="936324" cy="1124805"/>
              </a:xfrm>
              <a:custGeom>
                <a:avLst/>
                <a:gdLst>
                  <a:gd name="connsiteX0" fmla="*/ 708135 w 705430"/>
                  <a:gd name="connsiteY0" fmla="*/ 814910 h 847432"/>
                  <a:gd name="connsiteX1" fmla="*/ 705845 w 705430"/>
                  <a:gd name="connsiteY1" fmla="*/ 839646 h 847432"/>
                  <a:gd name="connsiteX2" fmla="*/ 703096 w 705430"/>
                  <a:gd name="connsiteY2" fmla="*/ 848807 h 847432"/>
                  <a:gd name="connsiteX3" fmla="*/ 694851 w 705430"/>
                  <a:gd name="connsiteY3" fmla="*/ 843768 h 847432"/>
                  <a:gd name="connsiteX4" fmla="*/ 649502 w 705430"/>
                  <a:gd name="connsiteY4" fmla="*/ 788800 h 847432"/>
                  <a:gd name="connsiteX5" fmla="*/ 567049 w 705430"/>
                  <a:gd name="connsiteY5" fmla="*/ 689398 h 847432"/>
                  <a:gd name="connsiteX6" fmla="*/ 461234 w 705430"/>
                  <a:gd name="connsiteY6" fmla="*/ 561596 h 847432"/>
                  <a:gd name="connsiteX7" fmla="*/ 367788 w 705430"/>
                  <a:gd name="connsiteY7" fmla="*/ 448452 h 847432"/>
                  <a:gd name="connsiteX8" fmla="*/ 272509 w 705430"/>
                  <a:gd name="connsiteY8" fmla="*/ 333018 h 847432"/>
                  <a:gd name="connsiteX9" fmla="*/ 178604 w 705430"/>
                  <a:gd name="connsiteY9" fmla="*/ 220333 h 847432"/>
                  <a:gd name="connsiteX10" fmla="*/ 86074 w 705430"/>
                  <a:gd name="connsiteY10" fmla="*/ 108563 h 847432"/>
                  <a:gd name="connsiteX11" fmla="*/ 6827 w 705430"/>
                  <a:gd name="connsiteY11" fmla="*/ 12368 h 847432"/>
                  <a:gd name="connsiteX12" fmla="*/ 3163 w 705430"/>
                  <a:gd name="connsiteY12" fmla="*/ 0 h 847432"/>
                  <a:gd name="connsiteX13" fmla="*/ 166236 w 705430"/>
                  <a:gd name="connsiteY13" fmla="*/ 38020 h 847432"/>
                  <a:gd name="connsiteX14" fmla="*/ 692103 w 705430"/>
                  <a:gd name="connsiteY14" fmla="*/ 639010 h 847432"/>
                  <a:gd name="connsiteX15" fmla="*/ 708135 w 705430"/>
                  <a:gd name="connsiteY15" fmla="*/ 814910 h 84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05430" h="847432">
                    <a:moveTo>
                      <a:pt x="708135" y="814910"/>
                    </a:moveTo>
                    <a:cubicBezTo>
                      <a:pt x="703096" y="822697"/>
                      <a:pt x="706761" y="831400"/>
                      <a:pt x="705845" y="839646"/>
                    </a:cubicBezTo>
                    <a:cubicBezTo>
                      <a:pt x="705387" y="842852"/>
                      <a:pt x="707219" y="847433"/>
                      <a:pt x="703096" y="848807"/>
                    </a:cubicBezTo>
                    <a:cubicBezTo>
                      <a:pt x="698974" y="850181"/>
                      <a:pt x="696683" y="846059"/>
                      <a:pt x="694851" y="843768"/>
                    </a:cubicBezTo>
                    <a:cubicBezTo>
                      <a:pt x="679735" y="825445"/>
                      <a:pt x="664618" y="807123"/>
                      <a:pt x="649502" y="788800"/>
                    </a:cubicBezTo>
                    <a:cubicBezTo>
                      <a:pt x="622018" y="755818"/>
                      <a:pt x="594533" y="722837"/>
                      <a:pt x="567049" y="689398"/>
                    </a:cubicBezTo>
                    <a:cubicBezTo>
                      <a:pt x="531778" y="646797"/>
                      <a:pt x="496506" y="604197"/>
                      <a:pt x="461234" y="561596"/>
                    </a:cubicBezTo>
                    <a:cubicBezTo>
                      <a:pt x="430086" y="524034"/>
                      <a:pt x="398937" y="486014"/>
                      <a:pt x="367788" y="448452"/>
                    </a:cubicBezTo>
                    <a:cubicBezTo>
                      <a:pt x="336181" y="409974"/>
                      <a:pt x="304116" y="371496"/>
                      <a:pt x="272509" y="333018"/>
                    </a:cubicBezTo>
                    <a:cubicBezTo>
                      <a:pt x="241360" y="295456"/>
                      <a:pt x="209753" y="257894"/>
                      <a:pt x="178604" y="220333"/>
                    </a:cubicBezTo>
                    <a:cubicBezTo>
                      <a:pt x="147455" y="183229"/>
                      <a:pt x="116764" y="145667"/>
                      <a:pt x="86074" y="108563"/>
                    </a:cubicBezTo>
                    <a:cubicBezTo>
                      <a:pt x="59505" y="76498"/>
                      <a:pt x="33395" y="44433"/>
                      <a:pt x="6827" y="12368"/>
                    </a:cubicBezTo>
                    <a:cubicBezTo>
                      <a:pt x="4079" y="9161"/>
                      <a:pt x="-4625" y="6413"/>
                      <a:pt x="3163" y="0"/>
                    </a:cubicBezTo>
                    <a:cubicBezTo>
                      <a:pt x="59505" y="4581"/>
                      <a:pt x="114016" y="17865"/>
                      <a:pt x="166236" y="38020"/>
                    </a:cubicBezTo>
                    <a:cubicBezTo>
                      <a:pt x="447950" y="144751"/>
                      <a:pt x="623850" y="345386"/>
                      <a:pt x="692103" y="639010"/>
                    </a:cubicBezTo>
                    <a:cubicBezTo>
                      <a:pt x="705387" y="696269"/>
                      <a:pt x="710426" y="755360"/>
                      <a:pt x="708135" y="814910"/>
                    </a:cubicBezTo>
                    <a:close/>
                  </a:path>
                </a:pathLst>
              </a:custGeom>
              <a:solidFill>
                <a:srgbClr val="FFC000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Freeform: Shape 84">
                <a:extLst>
                  <a:ext uri="{FF2B5EF4-FFF2-40B4-BE49-F238E27FC236}">
                    <a16:creationId xmlns:a16="http://schemas.microsoft.com/office/drawing/2014/main" xmlns="" id="{CACF2B15-5661-4B43-B2B5-43DD11B51D4D}"/>
                  </a:ext>
                </a:extLst>
              </p:cNvPr>
              <p:cNvSpPr/>
              <p:nvPr/>
            </p:nvSpPr>
            <p:spPr>
              <a:xfrm>
                <a:off x="4414182" y="3754353"/>
                <a:ext cx="1434886" cy="462082"/>
              </a:xfrm>
              <a:custGeom>
                <a:avLst/>
                <a:gdLst>
                  <a:gd name="connsiteX0" fmla="*/ 0 w 1081049"/>
                  <a:gd name="connsiteY0" fmla="*/ 0 h 348134"/>
                  <a:gd name="connsiteX1" fmla="*/ 92989 w 1081049"/>
                  <a:gd name="connsiteY1" fmla="*/ 18323 h 348134"/>
                  <a:gd name="connsiteX2" fmla="*/ 317444 w 1081049"/>
                  <a:gd name="connsiteY2" fmla="*/ 65504 h 348134"/>
                  <a:gd name="connsiteX3" fmla="*/ 547396 w 1081049"/>
                  <a:gd name="connsiteY3" fmla="*/ 114060 h 348134"/>
                  <a:gd name="connsiteX4" fmla="*/ 812161 w 1081049"/>
                  <a:gd name="connsiteY4" fmla="*/ 169945 h 348134"/>
                  <a:gd name="connsiteX5" fmla="*/ 1058146 w 1081049"/>
                  <a:gd name="connsiteY5" fmla="*/ 222165 h 348134"/>
                  <a:gd name="connsiteX6" fmla="*/ 1082882 w 1081049"/>
                  <a:gd name="connsiteY6" fmla="*/ 232242 h 348134"/>
                  <a:gd name="connsiteX7" fmla="*/ 589538 w 1081049"/>
                  <a:gd name="connsiteY7" fmla="*/ 344928 h 348134"/>
                  <a:gd name="connsiteX8" fmla="*/ 10078 w 1081049"/>
                  <a:gd name="connsiteY8" fmla="*/ 16033 h 348134"/>
                  <a:gd name="connsiteX9" fmla="*/ 0 w 1081049"/>
                  <a:gd name="connsiteY9" fmla="*/ 0 h 34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81049" h="348134">
                    <a:moveTo>
                      <a:pt x="0" y="0"/>
                    </a:moveTo>
                    <a:cubicBezTo>
                      <a:pt x="31607" y="3665"/>
                      <a:pt x="61840" y="11910"/>
                      <a:pt x="92989" y="18323"/>
                    </a:cubicBezTo>
                    <a:cubicBezTo>
                      <a:pt x="167654" y="33439"/>
                      <a:pt x="242778" y="49472"/>
                      <a:pt x="317444" y="65504"/>
                    </a:cubicBezTo>
                    <a:cubicBezTo>
                      <a:pt x="393942" y="81537"/>
                      <a:pt x="470898" y="98027"/>
                      <a:pt x="547396" y="114060"/>
                    </a:cubicBezTo>
                    <a:cubicBezTo>
                      <a:pt x="635804" y="132841"/>
                      <a:pt x="723754" y="151164"/>
                      <a:pt x="812161" y="169945"/>
                    </a:cubicBezTo>
                    <a:cubicBezTo>
                      <a:pt x="894156" y="187351"/>
                      <a:pt x="976151" y="204300"/>
                      <a:pt x="1058146" y="222165"/>
                    </a:cubicBezTo>
                    <a:cubicBezTo>
                      <a:pt x="1066849" y="223997"/>
                      <a:pt x="1077843" y="220791"/>
                      <a:pt x="1082882" y="232242"/>
                    </a:cubicBezTo>
                    <a:cubicBezTo>
                      <a:pt x="930802" y="323399"/>
                      <a:pt x="765896" y="362793"/>
                      <a:pt x="589538" y="344928"/>
                    </a:cubicBezTo>
                    <a:cubicBezTo>
                      <a:pt x="348593" y="320192"/>
                      <a:pt x="155744" y="209339"/>
                      <a:pt x="10078" y="16033"/>
                    </a:cubicBezTo>
                    <a:cubicBezTo>
                      <a:pt x="6413" y="10994"/>
                      <a:pt x="458" y="7329"/>
                      <a:pt x="0" y="0"/>
                    </a:cubicBezTo>
                    <a:close/>
                  </a:path>
                </a:pathLst>
              </a:custGeom>
              <a:solidFill>
                <a:srgbClr val="FFC000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Freeform: Shape 85">
                <a:extLst>
                  <a:ext uri="{FF2B5EF4-FFF2-40B4-BE49-F238E27FC236}">
                    <a16:creationId xmlns:a16="http://schemas.microsoft.com/office/drawing/2014/main" xmlns="" id="{4445533F-D999-401D-99DB-10D197186DC6}"/>
                  </a:ext>
                </a:extLst>
              </p:cNvPr>
              <p:cNvSpPr/>
              <p:nvPr/>
            </p:nvSpPr>
            <p:spPr>
              <a:xfrm>
                <a:off x="5736242" y="2619213"/>
                <a:ext cx="255361" cy="869444"/>
              </a:xfrm>
              <a:custGeom>
                <a:avLst/>
                <a:gdLst>
                  <a:gd name="connsiteX0" fmla="*/ 3925 w 192390"/>
                  <a:gd name="connsiteY0" fmla="*/ 655959 h 655042"/>
                  <a:gd name="connsiteX1" fmla="*/ 719 w 192390"/>
                  <a:gd name="connsiteY1" fmla="*/ 642217 h 655042"/>
                  <a:gd name="connsiteX2" fmla="*/ 32326 w 192390"/>
                  <a:gd name="connsiteY2" fmla="*/ 463111 h 655042"/>
                  <a:gd name="connsiteX3" fmla="*/ 66223 w 192390"/>
                  <a:gd name="connsiteY3" fmla="*/ 262017 h 655042"/>
                  <a:gd name="connsiteX4" fmla="*/ 103785 w 192390"/>
                  <a:gd name="connsiteY4" fmla="*/ 48098 h 655042"/>
                  <a:gd name="connsiteX5" fmla="*/ 110656 w 192390"/>
                  <a:gd name="connsiteY5" fmla="*/ 0 h 655042"/>
                  <a:gd name="connsiteX6" fmla="*/ 117069 w 192390"/>
                  <a:gd name="connsiteY6" fmla="*/ 7787 h 655042"/>
                  <a:gd name="connsiteX7" fmla="*/ 190360 w 192390"/>
                  <a:gd name="connsiteY7" fmla="*/ 207048 h 655042"/>
                  <a:gd name="connsiteX8" fmla="*/ 188070 w 192390"/>
                  <a:gd name="connsiteY8" fmla="*/ 342638 h 655042"/>
                  <a:gd name="connsiteX9" fmla="*/ 189902 w 192390"/>
                  <a:gd name="connsiteY9" fmla="*/ 356838 h 655042"/>
                  <a:gd name="connsiteX10" fmla="*/ 18125 w 192390"/>
                  <a:gd name="connsiteY10" fmla="*/ 650004 h 655042"/>
                  <a:gd name="connsiteX11" fmla="*/ 3925 w 192390"/>
                  <a:gd name="connsiteY11" fmla="*/ 655959 h 655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2390" h="655042">
                    <a:moveTo>
                      <a:pt x="3925" y="655959"/>
                    </a:moveTo>
                    <a:cubicBezTo>
                      <a:pt x="-1114" y="652294"/>
                      <a:pt x="-197" y="646797"/>
                      <a:pt x="719" y="642217"/>
                    </a:cubicBezTo>
                    <a:cubicBezTo>
                      <a:pt x="11254" y="582667"/>
                      <a:pt x="21790" y="523118"/>
                      <a:pt x="32326" y="463111"/>
                    </a:cubicBezTo>
                    <a:cubicBezTo>
                      <a:pt x="43777" y="396232"/>
                      <a:pt x="54771" y="328896"/>
                      <a:pt x="66223" y="262017"/>
                    </a:cubicBezTo>
                    <a:cubicBezTo>
                      <a:pt x="78591" y="190558"/>
                      <a:pt x="91417" y="119557"/>
                      <a:pt x="103785" y="48098"/>
                    </a:cubicBezTo>
                    <a:cubicBezTo>
                      <a:pt x="106533" y="32065"/>
                      <a:pt x="108366" y="16033"/>
                      <a:pt x="110656" y="0"/>
                    </a:cubicBezTo>
                    <a:cubicBezTo>
                      <a:pt x="115695" y="458"/>
                      <a:pt x="116153" y="4123"/>
                      <a:pt x="117069" y="7787"/>
                    </a:cubicBezTo>
                    <a:cubicBezTo>
                      <a:pt x="158295" y="68253"/>
                      <a:pt x="180283" y="135589"/>
                      <a:pt x="190360" y="207048"/>
                    </a:cubicBezTo>
                    <a:cubicBezTo>
                      <a:pt x="196773" y="251939"/>
                      <a:pt x="196773" y="297289"/>
                      <a:pt x="188070" y="342638"/>
                    </a:cubicBezTo>
                    <a:cubicBezTo>
                      <a:pt x="191277" y="347218"/>
                      <a:pt x="190819" y="351799"/>
                      <a:pt x="189902" y="356838"/>
                    </a:cubicBezTo>
                    <a:cubicBezTo>
                      <a:pt x="167915" y="475020"/>
                      <a:pt x="110656" y="573048"/>
                      <a:pt x="18125" y="650004"/>
                    </a:cubicBezTo>
                    <a:cubicBezTo>
                      <a:pt x="14461" y="653210"/>
                      <a:pt x="10338" y="657333"/>
                      <a:pt x="3925" y="655959"/>
                    </a:cubicBezTo>
                    <a:close/>
                  </a:path>
                </a:pathLst>
              </a:custGeom>
              <a:solidFill>
                <a:srgbClr val="FFC000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" name="Freeform: Shape 69">
              <a:extLst>
                <a:ext uri="{FF2B5EF4-FFF2-40B4-BE49-F238E27FC236}">
                  <a16:creationId xmlns:a16="http://schemas.microsoft.com/office/drawing/2014/main" xmlns="" id="{88DDE007-6ECF-443B-9D5E-9CD71EE6EFDE}"/>
                </a:ext>
              </a:extLst>
            </p:cNvPr>
            <p:cNvSpPr/>
            <p:nvPr/>
          </p:nvSpPr>
          <p:spPr>
            <a:xfrm>
              <a:off x="2719458" y="4345289"/>
              <a:ext cx="139841" cy="12159"/>
            </a:xfrm>
            <a:custGeom>
              <a:avLst/>
              <a:gdLst>
                <a:gd name="connsiteX0" fmla="*/ 104440 w 105356"/>
                <a:gd name="connsiteY0" fmla="*/ 11396 h 9161"/>
                <a:gd name="connsiteX1" fmla="*/ 69169 w 105356"/>
                <a:gd name="connsiteY1" fmla="*/ 9564 h 9161"/>
                <a:gd name="connsiteX2" fmla="*/ 0 w 105356"/>
                <a:gd name="connsiteY2" fmla="*/ 6357 h 9161"/>
                <a:gd name="connsiteX3" fmla="*/ 5039 w 105356"/>
                <a:gd name="connsiteY3" fmla="*/ 3609 h 9161"/>
                <a:gd name="connsiteX4" fmla="*/ 95279 w 105356"/>
                <a:gd name="connsiteY4" fmla="*/ 4983 h 9161"/>
                <a:gd name="connsiteX5" fmla="*/ 105357 w 105356"/>
                <a:gd name="connsiteY5" fmla="*/ 6357 h 9161"/>
                <a:gd name="connsiteX6" fmla="*/ 104440 w 105356"/>
                <a:gd name="connsiteY6" fmla="*/ 11396 h 9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356" h="9161">
                  <a:moveTo>
                    <a:pt x="104440" y="11396"/>
                  </a:moveTo>
                  <a:cubicBezTo>
                    <a:pt x="92989" y="6816"/>
                    <a:pt x="81079" y="9564"/>
                    <a:pt x="69169" y="9564"/>
                  </a:cubicBezTo>
                  <a:cubicBezTo>
                    <a:pt x="46265" y="9106"/>
                    <a:pt x="22904" y="10022"/>
                    <a:pt x="0" y="6357"/>
                  </a:cubicBezTo>
                  <a:cubicBezTo>
                    <a:pt x="1832" y="5441"/>
                    <a:pt x="3206" y="3609"/>
                    <a:pt x="5039" y="3609"/>
                  </a:cubicBezTo>
                  <a:cubicBezTo>
                    <a:pt x="35271" y="-514"/>
                    <a:pt x="65504" y="-2346"/>
                    <a:pt x="95279" y="4983"/>
                  </a:cubicBezTo>
                  <a:cubicBezTo>
                    <a:pt x="98485" y="5899"/>
                    <a:pt x="102150" y="5899"/>
                    <a:pt x="105357" y="6357"/>
                  </a:cubicBezTo>
                  <a:cubicBezTo>
                    <a:pt x="109479" y="8648"/>
                    <a:pt x="106731" y="10022"/>
                    <a:pt x="104440" y="11396"/>
                  </a:cubicBezTo>
                  <a:close/>
                </a:path>
              </a:pathLst>
            </a:custGeom>
            <a:solidFill>
              <a:srgbClr val="006000"/>
            </a:solidFill>
            <a:ln w="457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15" name="Group 70">
              <a:extLst>
                <a:ext uri="{FF2B5EF4-FFF2-40B4-BE49-F238E27FC236}">
                  <a16:creationId xmlns:a16="http://schemas.microsoft.com/office/drawing/2014/main" xmlns="" id="{666D6E6B-C4F8-43C9-BFF2-4071160FD637}"/>
                </a:ext>
              </a:extLst>
            </p:cNvPr>
            <p:cNvGrpSpPr/>
            <p:nvPr/>
          </p:nvGrpSpPr>
          <p:grpSpPr>
            <a:xfrm>
              <a:off x="1216277" y="2392932"/>
              <a:ext cx="2310409" cy="3185932"/>
              <a:chOff x="5900141" y="1459144"/>
              <a:chExt cx="2310409" cy="3185932"/>
            </a:xfrm>
          </p:grpSpPr>
          <p:sp>
            <p:nvSpPr>
              <p:cNvPr id="20" name="Freeform: Shape 75">
                <a:extLst>
                  <a:ext uri="{FF2B5EF4-FFF2-40B4-BE49-F238E27FC236}">
                    <a16:creationId xmlns:a16="http://schemas.microsoft.com/office/drawing/2014/main" xmlns="" id="{22C0BFD3-78FE-4278-B2B7-0904EBFC8321}"/>
                  </a:ext>
                </a:extLst>
              </p:cNvPr>
              <p:cNvSpPr/>
              <p:nvPr/>
            </p:nvSpPr>
            <p:spPr>
              <a:xfrm>
                <a:off x="6793296" y="2856334"/>
                <a:ext cx="1416645" cy="510722"/>
              </a:xfrm>
              <a:custGeom>
                <a:avLst/>
                <a:gdLst>
                  <a:gd name="connsiteX0" fmla="*/ 76956 w 1067307"/>
                  <a:gd name="connsiteY0" fmla="*/ 336683 h 384780"/>
                  <a:gd name="connsiteX1" fmla="*/ 5039 w 1067307"/>
                  <a:gd name="connsiteY1" fmla="*/ 304618 h 384780"/>
                  <a:gd name="connsiteX2" fmla="*/ 0 w 1067307"/>
                  <a:gd name="connsiteY2" fmla="*/ 297747 h 384780"/>
                  <a:gd name="connsiteX3" fmla="*/ 32981 w 1067307"/>
                  <a:gd name="connsiteY3" fmla="*/ 284004 h 384780"/>
                  <a:gd name="connsiteX4" fmla="*/ 496092 w 1067307"/>
                  <a:gd name="connsiteY4" fmla="*/ 156202 h 384780"/>
                  <a:gd name="connsiteX5" fmla="*/ 862091 w 1067307"/>
                  <a:gd name="connsiteY5" fmla="*/ 55885 h 384780"/>
                  <a:gd name="connsiteX6" fmla="*/ 1059062 w 1067307"/>
                  <a:gd name="connsiteY6" fmla="*/ 916 h 384780"/>
                  <a:gd name="connsiteX7" fmla="*/ 1067766 w 1067307"/>
                  <a:gd name="connsiteY7" fmla="*/ 0 h 384780"/>
                  <a:gd name="connsiteX8" fmla="*/ 945460 w 1067307"/>
                  <a:gd name="connsiteY8" fmla="*/ 156661 h 384780"/>
                  <a:gd name="connsiteX9" fmla="*/ 453949 w 1067307"/>
                  <a:gd name="connsiteY9" fmla="*/ 386613 h 384780"/>
                  <a:gd name="connsiteX10" fmla="*/ 76956 w 1067307"/>
                  <a:gd name="connsiteY10" fmla="*/ 336683 h 384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67307" h="384780">
                    <a:moveTo>
                      <a:pt x="76956" y="336683"/>
                    </a:moveTo>
                    <a:cubicBezTo>
                      <a:pt x="52220" y="327521"/>
                      <a:pt x="27942" y="316986"/>
                      <a:pt x="5039" y="304618"/>
                    </a:cubicBezTo>
                    <a:cubicBezTo>
                      <a:pt x="2290" y="303244"/>
                      <a:pt x="458" y="300953"/>
                      <a:pt x="0" y="297747"/>
                    </a:cubicBezTo>
                    <a:cubicBezTo>
                      <a:pt x="8245" y="286295"/>
                      <a:pt x="21529" y="287211"/>
                      <a:pt x="32981" y="284004"/>
                    </a:cubicBezTo>
                    <a:cubicBezTo>
                      <a:pt x="187352" y="240946"/>
                      <a:pt x="341722" y="198345"/>
                      <a:pt x="496092" y="156202"/>
                    </a:cubicBezTo>
                    <a:cubicBezTo>
                      <a:pt x="617939" y="122763"/>
                      <a:pt x="740244" y="89782"/>
                      <a:pt x="862091" y="55885"/>
                    </a:cubicBezTo>
                    <a:cubicBezTo>
                      <a:pt x="928054" y="38020"/>
                      <a:pt x="993558" y="19239"/>
                      <a:pt x="1059062" y="916"/>
                    </a:cubicBezTo>
                    <a:cubicBezTo>
                      <a:pt x="1061811" y="0"/>
                      <a:pt x="1065017" y="0"/>
                      <a:pt x="1067766" y="0"/>
                    </a:cubicBezTo>
                    <a:cubicBezTo>
                      <a:pt x="1034784" y="58175"/>
                      <a:pt x="993100" y="109937"/>
                      <a:pt x="945460" y="156661"/>
                    </a:cubicBezTo>
                    <a:cubicBezTo>
                      <a:pt x="808497" y="290876"/>
                      <a:pt x="644049" y="366457"/>
                      <a:pt x="453949" y="386613"/>
                    </a:cubicBezTo>
                    <a:cubicBezTo>
                      <a:pt x="235449" y="402187"/>
                      <a:pt x="80621" y="337599"/>
                      <a:pt x="76956" y="336683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: Shape 76">
                <a:extLst>
                  <a:ext uri="{FF2B5EF4-FFF2-40B4-BE49-F238E27FC236}">
                    <a16:creationId xmlns:a16="http://schemas.microsoft.com/office/drawing/2014/main" xmlns="" id="{E6542291-B973-4056-A526-CC775C77B4D0}"/>
                  </a:ext>
                </a:extLst>
              </p:cNvPr>
              <p:cNvSpPr/>
              <p:nvPr/>
            </p:nvSpPr>
            <p:spPr>
              <a:xfrm>
                <a:off x="5900141" y="1459144"/>
                <a:ext cx="2310409" cy="3185932"/>
              </a:xfrm>
              <a:custGeom>
                <a:avLst/>
                <a:gdLst>
                  <a:gd name="connsiteX0" fmla="*/ 529989 w 1740672"/>
                  <a:gd name="connsiteY0" fmla="*/ 0 h 2400296"/>
                  <a:gd name="connsiteX1" fmla="*/ 533196 w 1740672"/>
                  <a:gd name="connsiteY1" fmla="*/ 5955 h 2400296"/>
                  <a:gd name="connsiteX2" fmla="*/ 535028 w 1740672"/>
                  <a:gd name="connsiteY2" fmla="*/ 26568 h 2400296"/>
                  <a:gd name="connsiteX3" fmla="*/ 535028 w 1740672"/>
                  <a:gd name="connsiteY3" fmla="*/ 1082424 h 2400296"/>
                  <a:gd name="connsiteX4" fmla="*/ 532280 w 1740672"/>
                  <a:gd name="connsiteY4" fmla="*/ 1111740 h 2400296"/>
                  <a:gd name="connsiteX5" fmla="*/ 547854 w 1740672"/>
                  <a:gd name="connsiteY5" fmla="*/ 1193277 h 2400296"/>
                  <a:gd name="connsiteX6" fmla="*/ 561138 w 1740672"/>
                  <a:gd name="connsiteY6" fmla="*/ 1242291 h 2400296"/>
                  <a:gd name="connsiteX7" fmla="*/ 599158 w 1740672"/>
                  <a:gd name="connsiteY7" fmla="*/ 1193735 h 2400296"/>
                  <a:gd name="connsiteX8" fmla="*/ 632139 w 1740672"/>
                  <a:gd name="connsiteY8" fmla="*/ 1151593 h 2400296"/>
                  <a:gd name="connsiteX9" fmla="*/ 661914 w 1740672"/>
                  <a:gd name="connsiteY9" fmla="*/ 1144263 h 2400296"/>
                  <a:gd name="connsiteX10" fmla="*/ 671991 w 1740672"/>
                  <a:gd name="connsiteY10" fmla="*/ 1178161 h 2400296"/>
                  <a:gd name="connsiteX11" fmla="*/ 663746 w 1740672"/>
                  <a:gd name="connsiteY11" fmla="*/ 1190529 h 2400296"/>
                  <a:gd name="connsiteX12" fmla="*/ 539609 w 1740672"/>
                  <a:gd name="connsiteY12" fmla="*/ 1352228 h 2400296"/>
                  <a:gd name="connsiteX13" fmla="*/ 530905 w 1740672"/>
                  <a:gd name="connsiteY13" fmla="*/ 1364596 h 2400296"/>
                  <a:gd name="connsiteX14" fmla="*/ 547396 w 1740672"/>
                  <a:gd name="connsiteY14" fmla="*/ 1361847 h 2400296"/>
                  <a:gd name="connsiteX15" fmla="*/ 655043 w 1740672"/>
                  <a:gd name="connsiteY15" fmla="*/ 1341692 h 2400296"/>
                  <a:gd name="connsiteX16" fmla="*/ 681153 w 1740672"/>
                  <a:gd name="connsiteY16" fmla="*/ 1326576 h 2400296"/>
                  <a:gd name="connsiteX17" fmla="*/ 1252827 w 1740672"/>
                  <a:gd name="connsiteY17" fmla="*/ 962867 h 2400296"/>
                  <a:gd name="connsiteX18" fmla="*/ 1734718 w 1740672"/>
                  <a:gd name="connsiteY18" fmla="*/ 1045778 h 2400296"/>
                  <a:gd name="connsiteX19" fmla="*/ 1744338 w 1740672"/>
                  <a:gd name="connsiteY19" fmla="*/ 1049443 h 2400296"/>
                  <a:gd name="connsiteX20" fmla="*/ 1744338 w 1740672"/>
                  <a:gd name="connsiteY20" fmla="*/ 1052649 h 2400296"/>
                  <a:gd name="connsiteX21" fmla="*/ 1743422 w 1740672"/>
                  <a:gd name="connsiteY21" fmla="*/ 1053565 h 2400296"/>
                  <a:gd name="connsiteX22" fmla="*/ 1742047 w 1740672"/>
                  <a:gd name="connsiteY22" fmla="*/ 1053107 h 2400296"/>
                  <a:gd name="connsiteX23" fmla="*/ 1724641 w 1740672"/>
                  <a:gd name="connsiteY23" fmla="*/ 1061352 h 2400296"/>
                  <a:gd name="connsiteX24" fmla="*/ 1357267 w 1740672"/>
                  <a:gd name="connsiteY24" fmla="*/ 1162586 h 2400296"/>
                  <a:gd name="connsiteX25" fmla="*/ 1068682 w 1740672"/>
                  <a:gd name="connsiteY25" fmla="*/ 1242291 h 2400296"/>
                  <a:gd name="connsiteX26" fmla="*/ 693979 w 1740672"/>
                  <a:gd name="connsiteY26" fmla="*/ 1345815 h 2400296"/>
                  <a:gd name="connsiteX27" fmla="*/ 676114 w 1740672"/>
                  <a:gd name="connsiteY27" fmla="*/ 1353144 h 2400296"/>
                  <a:gd name="connsiteX28" fmla="*/ 629849 w 1740672"/>
                  <a:gd name="connsiteY28" fmla="*/ 1360931 h 2400296"/>
                  <a:gd name="connsiteX29" fmla="*/ 527241 w 1740672"/>
                  <a:gd name="connsiteY29" fmla="*/ 1385667 h 2400296"/>
                  <a:gd name="connsiteX30" fmla="*/ 516705 w 1740672"/>
                  <a:gd name="connsiteY30" fmla="*/ 1393454 h 2400296"/>
                  <a:gd name="connsiteX31" fmla="*/ 429213 w 1740672"/>
                  <a:gd name="connsiteY31" fmla="*/ 1521257 h 2400296"/>
                  <a:gd name="connsiteX32" fmla="*/ 510292 w 1740672"/>
                  <a:gd name="connsiteY32" fmla="*/ 1509347 h 2400296"/>
                  <a:gd name="connsiteX33" fmla="*/ 522202 w 1740672"/>
                  <a:gd name="connsiteY33" fmla="*/ 1503850 h 2400296"/>
                  <a:gd name="connsiteX34" fmla="*/ 767270 w 1740672"/>
                  <a:gd name="connsiteY34" fmla="*/ 1387958 h 2400296"/>
                  <a:gd name="connsiteX35" fmla="*/ 1080592 w 1740672"/>
                  <a:gd name="connsiteY35" fmla="*/ 1444300 h 2400296"/>
                  <a:gd name="connsiteX36" fmla="*/ 1167167 w 1740672"/>
                  <a:gd name="connsiteY36" fmla="*/ 1506140 h 2400296"/>
                  <a:gd name="connsiteX37" fmla="*/ 1182742 w 1740672"/>
                  <a:gd name="connsiteY37" fmla="*/ 1521715 h 2400296"/>
                  <a:gd name="connsiteX38" fmla="*/ 1168999 w 1740672"/>
                  <a:gd name="connsiteY38" fmla="*/ 1523547 h 2400296"/>
                  <a:gd name="connsiteX39" fmla="*/ 1074637 w 1740672"/>
                  <a:gd name="connsiteY39" fmla="*/ 1525837 h 2400296"/>
                  <a:gd name="connsiteX40" fmla="*/ 1049443 w 1740672"/>
                  <a:gd name="connsiteY40" fmla="*/ 1527211 h 2400296"/>
                  <a:gd name="connsiteX41" fmla="*/ 821323 w 1740672"/>
                  <a:gd name="connsiteY41" fmla="*/ 1527211 h 2400296"/>
                  <a:gd name="connsiteX42" fmla="*/ 529531 w 1740672"/>
                  <a:gd name="connsiteY42" fmla="*/ 1524005 h 2400296"/>
                  <a:gd name="connsiteX43" fmla="*/ 516247 w 1740672"/>
                  <a:gd name="connsiteY43" fmla="*/ 1523547 h 2400296"/>
                  <a:gd name="connsiteX44" fmla="*/ 485556 w 1740672"/>
                  <a:gd name="connsiteY44" fmla="*/ 1525837 h 2400296"/>
                  <a:gd name="connsiteX45" fmla="*/ 416387 w 1740672"/>
                  <a:gd name="connsiteY45" fmla="*/ 1542786 h 2400296"/>
                  <a:gd name="connsiteX46" fmla="*/ 404935 w 1740672"/>
                  <a:gd name="connsiteY46" fmla="*/ 1553322 h 2400296"/>
                  <a:gd name="connsiteX47" fmla="*/ 259727 w 1740672"/>
                  <a:gd name="connsiteY47" fmla="*/ 1858397 h 2400296"/>
                  <a:gd name="connsiteX48" fmla="*/ 272095 w 1740672"/>
                  <a:gd name="connsiteY48" fmla="*/ 1875346 h 2400296"/>
                  <a:gd name="connsiteX49" fmla="*/ 298663 w 1740672"/>
                  <a:gd name="connsiteY49" fmla="*/ 1876262 h 2400296"/>
                  <a:gd name="connsiteX50" fmla="*/ 301869 w 1740672"/>
                  <a:gd name="connsiteY50" fmla="*/ 1877636 h 2400296"/>
                  <a:gd name="connsiteX51" fmla="*/ 250107 w 1740672"/>
                  <a:gd name="connsiteY51" fmla="*/ 1914740 h 2400296"/>
                  <a:gd name="connsiteX52" fmla="*/ 238197 w 1740672"/>
                  <a:gd name="connsiteY52" fmla="*/ 1930773 h 2400296"/>
                  <a:gd name="connsiteX53" fmla="*/ 206590 w 1740672"/>
                  <a:gd name="connsiteY53" fmla="*/ 2211113 h 2400296"/>
                  <a:gd name="connsiteX54" fmla="*/ 207965 w 1740672"/>
                  <a:gd name="connsiteY54" fmla="*/ 2215235 h 2400296"/>
                  <a:gd name="connsiteX55" fmla="*/ 244610 w 1740672"/>
                  <a:gd name="connsiteY55" fmla="*/ 2193248 h 2400296"/>
                  <a:gd name="connsiteX56" fmla="*/ 213003 w 1740672"/>
                  <a:gd name="connsiteY56" fmla="*/ 2275243 h 2400296"/>
                  <a:gd name="connsiteX57" fmla="*/ 207049 w 1740672"/>
                  <a:gd name="connsiteY57" fmla="*/ 2310056 h 2400296"/>
                  <a:gd name="connsiteX58" fmla="*/ 208423 w 1740672"/>
                  <a:gd name="connsiteY58" fmla="*/ 2393425 h 2400296"/>
                  <a:gd name="connsiteX59" fmla="*/ 197887 w 1740672"/>
                  <a:gd name="connsiteY59" fmla="*/ 2402587 h 2400296"/>
                  <a:gd name="connsiteX60" fmla="*/ 162616 w 1740672"/>
                  <a:gd name="connsiteY60" fmla="*/ 2401670 h 2400296"/>
                  <a:gd name="connsiteX61" fmla="*/ 158493 w 1740672"/>
                  <a:gd name="connsiteY61" fmla="*/ 2398922 h 2400296"/>
                  <a:gd name="connsiteX62" fmla="*/ 155744 w 1740672"/>
                  <a:gd name="connsiteY62" fmla="*/ 2387470 h 2400296"/>
                  <a:gd name="connsiteX63" fmla="*/ 152538 w 1740672"/>
                  <a:gd name="connsiteY63" fmla="*/ 2183628 h 2400296"/>
                  <a:gd name="connsiteX64" fmla="*/ 208881 w 1740672"/>
                  <a:gd name="connsiteY64" fmla="*/ 1846946 h 2400296"/>
                  <a:gd name="connsiteX65" fmla="*/ 301411 w 1740672"/>
                  <a:gd name="connsiteY65" fmla="*/ 1630736 h 2400296"/>
                  <a:gd name="connsiteX66" fmla="*/ 305076 w 1740672"/>
                  <a:gd name="connsiteY66" fmla="*/ 1595006 h 2400296"/>
                  <a:gd name="connsiteX67" fmla="*/ 290876 w 1740672"/>
                  <a:gd name="connsiteY67" fmla="*/ 1528128 h 2400296"/>
                  <a:gd name="connsiteX68" fmla="*/ 278508 w 1740672"/>
                  <a:gd name="connsiteY68" fmla="*/ 1505224 h 2400296"/>
                  <a:gd name="connsiteX69" fmla="*/ 127802 w 1740672"/>
                  <a:gd name="connsiteY69" fmla="*/ 1332989 h 2400296"/>
                  <a:gd name="connsiteX70" fmla="*/ 65046 w 1740672"/>
                  <a:gd name="connsiteY70" fmla="*/ 1218013 h 2400296"/>
                  <a:gd name="connsiteX71" fmla="*/ 0 w 1740672"/>
                  <a:gd name="connsiteY71" fmla="*/ 870336 h 2400296"/>
                  <a:gd name="connsiteX72" fmla="*/ 149790 w 1740672"/>
                  <a:gd name="connsiteY72" fmla="*/ 418678 h 2400296"/>
                  <a:gd name="connsiteX73" fmla="*/ 161699 w 1740672"/>
                  <a:gd name="connsiteY73" fmla="*/ 410890 h 2400296"/>
                  <a:gd name="connsiteX74" fmla="*/ 178190 w 1740672"/>
                  <a:gd name="connsiteY74" fmla="*/ 534570 h 2400296"/>
                  <a:gd name="connsiteX75" fmla="*/ 259269 w 1740672"/>
                  <a:gd name="connsiteY75" fmla="*/ 1182741 h 2400296"/>
                  <a:gd name="connsiteX76" fmla="*/ 297289 w 1740672"/>
                  <a:gd name="connsiteY76" fmla="*/ 1486901 h 2400296"/>
                  <a:gd name="connsiteX77" fmla="*/ 301869 w 1740672"/>
                  <a:gd name="connsiteY77" fmla="*/ 1502476 h 2400296"/>
                  <a:gd name="connsiteX78" fmla="*/ 310573 w 1740672"/>
                  <a:gd name="connsiteY78" fmla="*/ 1532250 h 2400296"/>
                  <a:gd name="connsiteX79" fmla="*/ 322483 w 1740672"/>
                  <a:gd name="connsiteY79" fmla="*/ 1587677 h 2400296"/>
                  <a:gd name="connsiteX80" fmla="*/ 352715 w 1740672"/>
                  <a:gd name="connsiteY80" fmla="*/ 1536831 h 2400296"/>
                  <a:gd name="connsiteX81" fmla="*/ 534570 w 1740672"/>
                  <a:gd name="connsiteY81" fmla="*/ 1275272 h 2400296"/>
                  <a:gd name="connsiteX82" fmla="*/ 542815 w 1740672"/>
                  <a:gd name="connsiteY82" fmla="*/ 1234045 h 2400296"/>
                  <a:gd name="connsiteX83" fmla="*/ 523576 w 1740672"/>
                  <a:gd name="connsiteY83" fmla="*/ 1148386 h 2400296"/>
                  <a:gd name="connsiteX84" fmla="*/ 490595 w 1740672"/>
                  <a:gd name="connsiteY84" fmla="*/ 1080133 h 2400296"/>
                  <a:gd name="connsiteX85" fmla="*/ 450743 w 1740672"/>
                  <a:gd name="connsiteY85" fmla="*/ 1026539 h 2400296"/>
                  <a:gd name="connsiteX86" fmla="*/ 306450 w 1740672"/>
                  <a:gd name="connsiteY86" fmla="*/ 553809 h 2400296"/>
                  <a:gd name="connsiteX87" fmla="*/ 522660 w 1740672"/>
                  <a:gd name="connsiteY87" fmla="*/ 9161 h 2400296"/>
                  <a:gd name="connsiteX88" fmla="*/ 527699 w 1740672"/>
                  <a:gd name="connsiteY88" fmla="*/ 2290 h 2400296"/>
                  <a:gd name="connsiteX89" fmla="*/ 529989 w 1740672"/>
                  <a:gd name="connsiteY89" fmla="*/ 0 h 2400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1740672" h="2400296">
                    <a:moveTo>
                      <a:pt x="529989" y="0"/>
                    </a:moveTo>
                    <a:cubicBezTo>
                      <a:pt x="530905" y="1832"/>
                      <a:pt x="531821" y="3665"/>
                      <a:pt x="533196" y="5955"/>
                    </a:cubicBezTo>
                    <a:cubicBezTo>
                      <a:pt x="534570" y="12826"/>
                      <a:pt x="535028" y="19697"/>
                      <a:pt x="535028" y="26568"/>
                    </a:cubicBezTo>
                    <a:cubicBezTo>
                      <a:pt x="535028" y="378367"/>
                      <a:pt x="535028" y="730625"/>
                      <a:pt x="535028" y="1082424"/>
                    </a:cubicBezTo>
                    <a:cubicBezTo>
                      <a:pt x="535028" y="1092501"/>
                      <a:pt x="534570" y="1102121"/>
                      <a:pt x="532280" y="1111740"/>
                    </a:cubicBezTo>
                    <a:cubicBezTo>
                      <a:pt x="538234" y="1138767"/>
                      <a:pt x="539609" y="1166709"/>
                      <a:pt x="547854" y="1193277"/>
                    </a:cubicBezTo>
                    <a:cubicBezTo>
                      <a:pt x="552893" y="1208851"/>
                      <a:pt x="556557" y="1224884"/>
                      <a:pt x="561138" y="1242291"/>
                    </a:cubicBezTo>
                    <a:cubicBezTo>
                      <a:pt x="574422" y="1225342"/>
                      <a:pt x="586790" y="1209310"/>
                      <a:pt x="599158" y="1193735"/>
                    </a:cubicBezTo>
                    <a:cubicBezTo>
                      <a:pt x="610152" y="1179535"/>
                      <a:pt x="621145" y="1165793"/>
                      <a:pt x="632139" y="1151593"/>
                    </a:cubicBezTo>
                    <a:cubicBezTo>
                      <a:pt x="639926" y="1141057"/>
                      <a:pt x="649546" y="1136934"/>
                      <a:pt x="661914" y="1144263"/>
                    </a:cubicBezTo>
                    <a:cubicBezTo>
                      <a:pt x="673366" y="1151134"/>
                      <a:pt x="677946" y="1166251"/>
                      <a:pt x="671991" y="1178161"/>
                    </a:cubicBezTo>
                    <a:cubicBezTo>
                      <a:pt x="669701" y="1182741"/>
                      <a:pt x="666495" y="1186406"/>
                      <a:pt x="663746" y="1190529"/>
                    </a:cubicBezTo>
                    <a:cubicBezTo>
                      <a:pt x="622520" y="1244581"/>
                      <a:pt x="580835" y="1298634"/>
                      <a:pt x="539609" y="1352228"/>
                    </a:cubicBezTo>
                    <a:cubicBezTo>
                      <a:pt x="536402" y="1356351"/>
                      <a:pt x="534112" y="1360015"/>
                      <a:pt x="530905" y="1364596"/>
                    </a:cubicBezTo>
                    <a:cubicBezTo>
                      <a:pt x="537318" y="1366428"/>
                      <a:pt x="542357" y="1363680"/>
                      <a:pt x="547396" y="1361847"/>
                    </a:cubicBezTo>
                    <a:cubicBezTo>
                      <a:pt x="582209" y="1348563"/>
                      <a:pt x="618397" y="1343983"/>
                      <a:pt x="655043" y="1341692"/>
                    </a:cubicBezTo>
                    <a:cubicBezTo>
                      <a:pt x="666953" y="1340776"/>
                      <a:pt x="674282" y="1337112"/>
                      <a:pt x="681153" y="1326576"/>
                    </a:cubicBezTo>
                    <a:cubicBezTo>
                      <a:pt x="817658" y="1120902"/>
                      <a:pt x="1008216" y="998597"/>
                      <a:pt x="1252827" y="962867"/>
                    </a:cubicBezTo>
                    <a:cubicBezTo>
                      <a:pt x="1421855" y="938589"/>
                      <a:pt x="1582638" y="968364"/>
                      <a:pt x="1734718" y="1045778"/>
                    </a:cubicBezTo>
                    <a:cubicBezTo>
                      <a:pt x="1737925" y="1047152"/>
                      <a:pt x="1741131" y="1048068"/>
                      <a:pt x="1744338" y="1049443"/>
                    </a:cubicBezTo>
                    <a:cubicBezTo>
                      <a:pt x="1744338" y="1050359"/>
                      <a:pt x="1744338" y="1051275"/>
                      <a:pt x="1744338" y="1052649"/>
                    </a:cubicBezTo>
                    <a:lnTo>
                      <a:pt x="1743422" y="1053565"/>
                    </a:lnTo>
                    <a:lnTo>
                      <a:pt x="1742047" y="1053107"/>
                    </a:lnTo>
                    <a:cubicBezTo>
                      <a:pt x="1737008" y="1057230"/>
                      <a:pt x="1731054" y="1059520"/>
                      <a:pt x="1724641" y="1061352"/>
                    </a:cubicBezTo>
                    <a:cubicBezTo>
                      <a:pt x="1601877" y="1094334"/>
                      <a:pt x="1479572" y="1128689"/>
                      <a:pt x="1357267" y="1162586"/>
                    </a:cubicBezTo>
                    <a:cubicBezTo>
                      <a:pt x="1261072" y="1189154"/>
                      <a:pt x="1164877" y="1215723"/>
                      <a:pt x="1068682" y="1242291"/>
                    </a:cubicBezTo>
                    <a:cubicBezTo>
                      <a:pt x="943628" y="1276646"/>
                      <a:pt x="819033" y="1311002"/>
                      <a:pt x="693979" y="1345815"/>
                    </a:cubicBezTo>
                    <a:cubicBezTo>
                      <a:pt x="687566" y="1347647"/>
                      <a:pt x="681611" y="1349021"/>
                      <a:pt x="676114" y="1353144"/>
                    </a:cubicBezTo>
                    <a:cubicBezTo>
                      <a:pt x="661914" y="1361847"/>
                      <a:pt x="644965" y="1359557"/>
                      <a:pt x="629849" y="1360931"/>
                    </a:cubicBezTo>
                    <a:cubicBezTo>
                      <a:pt x="594119" y="1363680"/>
                      <a:pt x="561138" y="1376048"/>
                      <a:pt x="527241" y="1385667"/>
                    </a:cubicBezTo>
                    <a:cubicBezTo>
                      <a:pt x="522660" y="1387041"/>
                      <a:pt x="519453" y="1389790"/>
                      <a:pt x="516705" y="1393454"/>
                    </a:cubicBezTo>
                    <a:cubicBezTo>
                      <a:pt x="486472" y="1434681"/>
                      <a:pt x="457156" y="1476365"/>
                      <a:pt x="429213" y="1521257"/>
                    </a:cubicBezTo>
                    <a:cubicBezTo>
                      <a:pt x="457156" y="1513469"/>
                      <a:pt x="482808" y="1506598"/>
                      <a:pt x="510292" y="1509347"/>
                    </a:cubicBezTo>
                    <a:cubicBezTo>
                      <a:pt x="514873" y="1509805"/>
                      <a:pt x="518537" y="1507056"/>
                      <a:pt x="522202" y="1503850"/>
                    </a:cubicBezTo>
                    <a:cubicBezTo>
                      <a:pt x="593203" y="1442926"/>
                      <a:pt x="675198" y="1405364"/>
                      <a:pt x="767270" y="1387958"/>
                    </a:cubicBezTo>
                    <a:cubicBezTo>
                      <a:pt x="938131" y="1363222"/>
                      <a:pt x="1078759" y="1441094"/>
                      <a:pt x="1080592" y="1444300"/>
                    </a:cubicBezTo>
                    <a:cubicBezTo>
                      <a:pt x="1110366" y="1463998"/>
                      <a:pt x="1140599" y="1481862"/>
                      <a:pt x="1167167" y="1506140"/>
                    </a:cubicBezTo>
                    <a:cubicBezTo>
                      <a:pt x="1172664" y="1511179"/>
                      <a:pt x="1177703" y="1516218"/>
                      <a:pt x="1182742" y="1521715"/>
                    </a:cubicBezTo>
                    <a:cubicBezTo>
                      <a:pt x="1178619" y="1526295"/>
                      <a:pt x="1173580" y="1524005"/>
                      <a:pt x="1168999" y="1523547"/>
                    </a:cubicBezTo>
                    <a:cubicBezTo>
                      <a:pt x="1137393" y="1519424"/>
                      <a:pt x="1106244" y="1517592"/>
                      <a:pt x="1074637" y="1525837"/>
                    </a:cubicBezTo>
                    <a:cubicBezTo>
                      <a:pt x="1066391" y="1527211"/>
                      <a:pt x="1057688" y="1527211"/>
                      <a:pt x="1049443" y="1527211"/>
                    </a:cubicBezTo>
                    <a:cubicBezTo>
                      <a:pt x="973403" y="1527211"/>
                      <a:pt x="897363" y="1526753"/>
                      <a:pt x="821323" y="1527211"/>
                    </a:cubicBezTo>
                    <a:cubicBezTo>
                      <a:pt x="724212" y="1528128"/>
                      <a:pt x="626642" y="1521715"/>
                      <a:pt x="529531" y="1524005"/>
                    </a:cubicBezTo>
                    <a:cubicBezTo>
                      <a:pt x="524950" y="1524005"/>
                      <a:pt x="520828" y="1522631"/>
                      <a:pt x="516247" y="1523547"/>
                    </a:cubicBezTo>
                    <a:cubicBezTo>
                      <a:pt x="506169" y="1528128"/>
                      <a:pt x="495634" y="1524463"/>
                      <a:pt x="485556" y="1525837"/>
                    </a:cubicBezTo>
                    <a:cubicBezTo>
                      <a:pt x="461737" y="1529044"/>
                      <a:pt x="438833" y="1535457"/>
                      <a:pt x="416387" y="1542786"/>
                    </a:cubicBezTo>
                    <a:cubicBezTo>
                      <a:pt x="410432" y="1544618"/>
                      <a:pt x="407684" y="1548741"/>
                      <a:pt x="404935" y="1553322"/>
                    </a:cubicBezTo>
                    <a:cubicBezTo>
                      <a:pt x="345844" y="1649975"/>
                      <a:pt x="294998" y="1750750"/>
                      <a:pt x="259727" y="1858397"/>
                    </a:cubicBezTo>
                    <a:cubicBezTo>
                      <a:pt x="254230" y="1874888"/>
                      <a:pt x="254230" y="1874888"/>
                      <a:pt x="272095" y="1875346"/>
                    </a:cubicBezTo>
                    <a:cubicBezTo>
                      <a:pt x="280798" y="1875804"/>
                      <a:pt x="289960" y="1875804"/>
                      <a:pt x="298663" y="1876262"/>
                    </a:cubicBezTo>
                    <a:cubicBezTo>
                      <a:pt x="299121" y="1876262"/>
                      <a:pt x="299579" y="1876720"/>
                      <a:pt x="301869" y="1877636"/>
                    </a:cubicBezTo>
                    <a:cubicBezTo>
                      <a:pt x="284005" y="1890462"/>
                      <a:pt x="267056" y="1902830"/>
                      <a:pt x="250107" y="1914740"/>
                    </a:cubicBezTo>
                    <a:cubicBezTo>
                      <a:pt x="244152" y="1918863"/>
                      <a:pt x="240030" y="1923443"/>
                      <a:pt x="238197" y="1930773"/>
                    </a:cubicBezTo>
                    <a:cubicBezTo>
                      <a:pt x="215752" y="2022845"/>
                      <a:pt x="206132" y="2116292"/>
                      <a:pt x="206590" y="2211113"/>
                    </a:cubicBezTo>
                    <a:cubicBezTo>
                      <a:pt x="206590" y="2212029"/>
                      <a:pt x="207049" y="2212945"/>
                      <a:pt x="207965" y="2215235"/>
                    </a:cubicBezTo>
                    <a:cubicBezTo>
                      <a:pt x="219416" y="2208364"/>
                      <a:pt x="230410" y="2201951"/>
                      <a:pt x="244610" y="2193248"/>
                    </a:cubicBezTo>
                    <a:cubicBezTo>
                      <a:pt x="233159" y="2223022"/>
                      <a:pt x="223539" y="2249133"/>
                      <a:pt x="213003" y="2275243"/>
                    </a:cubicBezTo>
                    <a:cubicBezTo>
                      <a:pt x="208423" y="2286695"/>
                      <a:pt x="206590" y="2297688"/>
                      <a:pt x="207049" y="2310056"/>
                    </a:cubicBezTo>
                    <a:cubicBezTo>
                      <a:pt x="207965" y="2337999"/>
                      <a:pt x="207965" y="2365483"/>
                      <a:pt x="208423" y="2393425"/>
                    </a:cubicBezTo>
                    <a:cubicBezTo>
                      <a:pt x="208881" y="2401212"/>
                      <a:pt x="202926" y="2402129"/>
                      <a:pt x="197887" y="2402587"/>
                    </a:cubicBezTo>
                    <a:cubicBezTo>
                      <a:pt x="185977" y="2403045"/>
                      <a:pt x="174525" y="2404419"/>
                      <a:pt x="162616" y="2401670"/>
                    </a:cubicBezTo>
                    <a:cubicBezTo>
                      <a:pt x="161241" y="2401212"/>
                      <a:pt x="159867" y="2400296"/>
                      <a:pt x="158493" y="2398922"/>
                    </a:cubicBezTo>
                    <a:cubicBezTo>
                      <a:pt x="156203" y="2395258"/>
                      <a:pt x="155744" y="2391593"/>
                      <a:pt x="155744" y="2387470"/>
                    </a:cubicBezTo>
                    <a:cubicBezTo>
                      <a:pt x="154828" y="2319676"/>
                      <a:pt x="150706" y="2251423"/>
                      <a:pt x="152538" y="2183628"/>
                    </a:cubicBezTo>
                    <a:cubicBezTo>
                      <a:pt x="156203" y="2069110"/>
                      <a:pt x="172693" y="1956425"/>
                      <a:pt x="208881" y="1846946"/>
                    </a:cubicBezTo>
                    <a:cubicBezTo>
                      <a:pt x="233617" y="1772280"/>
                      <a:pt x="264766" y="1700363"/>
                      <a:pt x="301411" y="1630736"/>
                    </a:cubicBezTo>
                    <a:cubicBezTo>
                      <a:pt x="307824" y="1618826"/>
                      <a:pt x="309199" y="1607832"/>
                      <a:pt x="305076" y="1595006"/>
                    </a:cubicBezTo>
                    <a:cubicBezTo>
                      <a:pt x="298205" y="1573019"/>
                      <a:pt x="293624" y="1550573"/>
                      <a:pt x="290876" y="1528128"/>
                    </a:cubicBezTo>
                    <a:cubicBezTo>
                      <a:pt x="289501" y="1518508"/>
                      <a:pt x="285837" y="1511637"/>
                      <a:pt x="278508" y="1505224"/>
                    </a:cubicBezTo>
                    <a:cubicBezTo>
                      <a:pt x="219416" y="1455294"/>
                      <a:pt x="170403" y="1397577"/>
                      <a:pt x="127802" y="1332989"/>
                    </a:cubicBezTo>
                    <a:cubicBezTo>
                      <a:pt x="103524" y="1296343"/>
                      <a:pt x="82911" y="1257865"/>
                      <a:pt x="65046" y="1218013"/>
                    </a:cubicBezTo>
                    <a:cubicBezTo>
                      <a:pt x="47181" y="1175870"/>
                      <a:pt x="0" y="972944"/>
                      <a:pt x="0" y="870336"/>
                    </a:cubicBezTo>
                    <a:cubicBezTo>
                      <a:pt x="4123" y="704514"/>
                      <a:pt x="54511" y="554267"/>
                      <a:pt x="149790" y="418678"/>
                    </a:cubicBezTo>
                    <a:cubicBezTo>
                      <a:pt x="155286" y="411348"/>
                      <a:pt x="155286" y="411348"/>
                      <a:pt x="161699" y="410890"/>
                    </a:cubicBezTo>
                    <a:cubicBezTo>
                      <a:pt x="169028" y="452117"/>
                      <a:pt x="173151" y="493343"/>
                      <a:pt x="178190" y="534570"/>
                    </a:cubicBezTo>
                    <a:cubicBezTo>
                      <a:pt x="205216" y="750780"/>
                      <a:pt x="232701" y="966532"/>
                      <a:pt x="259269" y="1182741"/>
                    </a:cubicBezTo>
                    <a:cubicBezTo>
                      <a:pt x="271637" y="1283975"/>
                      <a:pt x="284463" y="1385667"/>
                      <a:pt x="297289" y="1486901"/>
                    </a:cubicBezTo>
                    <a:cubicBezTo>
                      <a:pt x="298205" y="1492398"/>
                      <a:pt x="298663" y="1497895"/>
                      <a:pt x="301869" y="1502476"/>
                    </a:cubicBezTo>
                    <a:cubicBezTo>
                      <a:pt x="308282" y="1511179"/>
                      <a:pt x="309199" y="1521715"/>
                      <a:pt x="310573" y="1532250"/>
                    </a:cubicBezTo>
                    <a:cubicBezTo>
                      <a:pt x="313321" y="1550573"/>
                      <a:pt x="317444" y="1568438"/>
                      <a:pt x="322483" y="1587677"/>
                    </a:cubicBezTo>
                    <a:cubicBezTo>
                      <a:pt x="334392" y="1570728"/>
                      <a:pt x="342638" y="1553322"/>
                      <a:pt x="352715" y="1536831"/>
                    </a:cubicBezTo>
                    <a:cubicBezTo>
                      <a:pt x="407684" y="1445675"/>
                      <a:pt x="469524" y="1359099"/>
                      <a:pt x="534570" y="1275272"/>
                    </a:cubicBezTo>
                    <a:cubicBezTo>
                      <a:pt x="544647" y="1261988"/>
                      <a:pt x="546938" y="1249162"/>
                      <a:pt x="542815" y="1234045"/>
                    </a:cubicBezTo>
                    <a:cubicBezTo>
                      <a:pt x="535028" y="1205645"/>
                      <a:pt x="523576" y="1177703"/>
                      <a:pt x="523576" y="1148386"/>
                    </a:cubicBezTo>
                    <a:cubicBezTo>
                      <a:pt x="523576" y="1118611"/>
                      <a:pt x="508002" y="1099830"/>
                      <a:pt x="490595" y="1080133"/>
                    </a:cubicBezTo>
                    <a:cubicBezTo>
                      <a:pt x="475937" y="1063643"/>
                      <a:pt x="461737" y="1046236"/>
                      <a:pt x="450743" y="1026539"/>
                    </a:cubicBezTo>
                    <a:cubicBezTo>
                      <a:pt x="371954" y="888201"/>
                      <a:pt x="307824" y="726044"/>
                      <a:pt x="306450" y="553809"/>
                    </a:cubicBezTo>
                    <a:cubicBezTo>
                      <a:pt x="309657" y="344928"/>
                      <a:pt x="382032" y="163532"/>
                      <a:pt x="522660" y="9161"/>
                    </a:cubicBezTo>
                    <a:cubicBezTo>
                      <a:pt x="524492" y="6871"/>
                      <a:pt x="525867" y="4581"/>
                      <a:pt x="527699" y="2290"/>
                    </a:cubicBezTo>
                    <a:cubicBezTo>
                      <a:pt x="527699" y="0"/>
                      <a:pt x="528615" y="0"/>
                      <a:pt x="529989" y="0"/>
                    </a:cubicBezTo>
                    <a:close/>
                  </a:path>
                </a:pathLst>
              </a:custGeom>
              <a:solidFill>
                <a:srgbClr val="A5A5A5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Freeform: Shape 77">
                <a:extLst>
                  <a:ext uri="{FF2B5EF4-FFF2-40B4-BE49-F238E27FC236}">
                    <a16:creationId xmlns:a16="http://schemas.microsoft.com/office/drawing/2014/main" xmlns="" id="{A9D36220-A765-40F5-8B42-0479818D1583}"/>
                  </a:ext>
                </a:extLst>
              </p:cNvPr>
              <p:cNvSpPr/>
              <p:nvPr/>
            </p:nvSpPr>
            <p:spPr>
              <a:xfrm>
                <a:off x="6109274" y="2001482"/>
                <a:ext cx="395202" cy="1453126"/>
              </a:xfrm>
              <a:custGeom>
                <a:avLst/>
                <a:gdLst>
                  <a:gd name="connsiteX0" fmla="*/ 142932 w 297746"/>
                  <a:gd name="connsiteY0" fmla="*/ 1094334 h 1094791"/>
                  <a:gd name="connsiteX1" fmla="*/ 134229 w 297746"/>
                  <a:gd name="connsiteY1" fmla="*/ 1086546 h 1094791"/>
                  <a:gd name="connsiteX2" fmla="*/ 119112 w 297746"/>
                  <a:gd name="connsiteY2" fmla="*/ 957370 h 1094791"/>
                  <a:gd name="connsiteX3" fmla="*/ 102164 w 297746"/>
                  <a:gd name="connsiteY3" fmla="*/ 826820 h 1094791"/>
                  <a:gd name="connsiteX4" fmla="*/ 89338 w 297746"/>
                  <a:gd name="connsiteY4" fmla="*/ 722837 h 1094791"/>
                  <a:gd name="connsiteX5" fmla="*/ 75596 w 297746"/>
                  <a:gd name="connsiteY5" fmla="*/ 612900 h 1094791"/>
                  <a:gd name="connsiteX6" fmla="*/ 62770 w 297746"/>
                  <a:gd name="connsiteY6" fmla="*/ 507085 h 1094791"/>
                  <a:gd name="connsiteX7" fmla="*/ 49027 w 297746"/>
                  <a:gd name="connsiteY7" fmla="*/ 398522 h 1094791"/>
                  <a:gd name="connsiteX8" fmla="*/ 35743 w 297746"/>
                  <a:gd name="connsiteY8" fmla="*/ 291334 h 1094791"/>
                  <a:gd name="connsiteX9" fmla="*/ 25666 w 297746"/>
                  <a:gd name="connsiteY9" fmla="*/ 212087 h 1094791"/>
                  <a:gd name="connsiteX10" fmla="*/ 11924 w 297746"/>
                  <a:gd name="connsiteY10" fmla="*/ 100776 h 1094791"/>
                  <a:gd name="connsiteX11" fmla="*/ 1388 w 297746"/>
                  <a:gd name="connsiteY11" fmla="*/ 20155 h 1094791"/>
                  <a:gd name="connsiteX12" fmla="*/ 2762 w 297746"/>
                  <a:gd name="connsiteY12" fmla="*/ 0 h 1094791"/>
                  <a:gd name="connsiteX13" fmla="*/ 146597 w 297746"/>
                  <a:gd name="connsiteY13" fmla="*/ 154370 h 1094791"/>
                  <a:gd name="connsiteX14" fmla="*/ 255618 w 297746"/>
                  <a:gd name="connsiteY14" fmla="*/ 370580 h 1094791"/>
                  <a:gd name="connsiteX15" fmla="*/ 289973 w 297746"/>
                  <a:gd name="connsiteY15" fmla="*/ 532279 h 1094791"/>
                  <a:gd name="connsiteX16" fmla="*/ 295928 w 297746"/>
                  <a:gd name="connsiteY16" fmla="*/ 617939 h 1094791"/>
                  <a:gd name="connsiteX17" fmla="*/ 299135 w 297746"/>
                  <a:gd name="connsiteY17" fmla="*/ 663288 h 1094791"/>
                  <a:gd name="connsiteX18" fmla="*/ 221721 w 297746"/>
                  <a:gd name="connsiteY18" fmla="*/ 970196 h 1094791"/>
                  <a:gd name="connsiteX19" fmla="*/ 158507 w 297746"/>
                  <a:gd name="connsiteY19" fmla="*/ 1081508 h 1094791"/>
                  <a:gd name="connsiteX20" fmla="*/ 142932 w 297746"/>
                  <a:gd name="connsiteY20" fmla="*/ 1094334 h 1094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97746" h="1094791">
                    <a:moveTo>
                      <a:pt x="142932" y="1094334"/>
                    </a:moveTo>
                    <a:cubicBezTo>
                      <a:pt x="135145" y="1097082"/>
                      <a:pt x="134687" y="1090669"/>
                      <a:pt x="134229" y="1086546"/>
                    </a:cubicBezTo>
                    <a:cubicBezTo>
                      <a:pt x="129190" y="1043488"/>
                      <a:pt x="124151" y="1000429"/>
                      <a:pt x="119112" y="957370"/>
                    </a:cubicBezTo>
                    <a:cubicBezTo>
                      <a:pt x="113616" y="913853"/>
                      <a:pt x="107661" y="870336"/>
                      <a:pt x="102164" y="826820"/>
                    </a:cubicBezTo>
                    <a:cubicBezTo>
                      <a:pt x="97583" y="792006"/>
                      <a:pt x="93918" y="757193"/>
                      <a:pt x="89338" y="722837"/>
                    </a:cubicBezTo>
                    <a:cubicBezTo>
                      <a:pt x="84757" y="686192"/>
                      <a:pt x="80176" y="649546"/>
                      <a:pt x="75596" y="612900"/>
                    </a:cubicBezTo>
                    <a:cubicBezTo>
                      <a:pt x="71015" y="577629"/>
                      <a:pt x="66892" y="542357"/>
                      <a:pt x="62770" y="507085"/>
                    </a:cubicBezTo>
                    <a:cubicBezTo>
                      <a:pt x="58189" y="470898"/>
                      <a:pt x="53608" y="434710"/>
                      <a:pt x="49027" y="398522"/>
                    </a:cubicBezTo>
                    <a:cubicBezTo>
                      <a:pt x="44447" y="362793"/>
                      <a:pt x="40324" y="327063"/>
                      <a:pt x="35743" y="291334"/>
                    </a:cubicBezTo>
                    <a:cubicBezTo>
                      <a:pt x="32537" y="264766"/>
                      <a:pt x="28872" y="238655"/>
                      <a:pt x="25666" y="212087"/>
                    </a:cubicBezTo>
                    <a:cubicBezTo>
                      <a:pt x="21085" y="174983"/>
                      <a:pt x="16504" y="137880"/>
                      <a:pt x="11924" y="100776"/>
                    </a:cubicBezTo>
                    <a:cubicBezTo>
                      <a:pt x="8717" y="73750"/>
                      <a:pt x="5053" y="47181"/>
                      <a:pt x="1388" y="20155"/>
                    </a:cubicBezTo>
                    <a:cubicBezTo>
                      <a:pt x="472" y="13284"/>
                      <a:pt x="-1819" y="6413"/>
                      <a:pt x="2762" y="0"/>
                    </a:cubicBezTo>
                    <a:cubicBezTo>
                      <a:pt x="58189" y="44433"/>
                      <a:pt x="105370" y="96653"/>
                      <a:pt x="146597" y="154370"/>
                    </a:cubicBezTo>
                    <a:cubicBezTo>
                      <a:pt x="193778" y="220791"/>
                      <a:pt x="229966" y="293166"/>
                      <a:pt x="255618" y="370580"/>
                    </a:cubicBezTo>
                    <a:cubicBezTo>
                      <a:pt x="273025" y="423258"/>
                      <a:pt x="284476" y="476853"/>
                      <a:pt x="289973" y="532279"/>
                    </a:cubicBezTo>
                    <a:cubicBezTo>
                      <a:pt x="292722" y="560680"/>
                      <a:pt x="295928" y="589080"/>
                      <a:pt x="295928" y="617939"/>
                    </a:cubicBezTo>
                    <a:cubicBezTo>
                      <a:pt x="302799" y="632597"/>
                      <a:pt x="300051" y="648630"/>
                      <a:pt x="299135" y="663288"/>
                    </a:cubicBezTo>
                    <a:cubicBezTo>
                      <a:pt x="292722" y="770477"/>
                      <a:pt x="268444" y="873085"/>
                      <a:pt x="221721" y="970196"/>
                    </a:cubicBezTo>
                    <a:cubicBezTo>
                      <a:pt x="202940" y="1008674"/>
                      <a:pt x="183242" y="1046236"/>
                      <a:pt x="158507" y="1081508"/>
                    </a:cubicBezTo>
                    <a:cubicBezTo>
                      <a:pt x="153926" y="1087004"/>
                      <a:pt x="151636" y="1094334"/>
                      <a:pt x="142932" y="1094334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Freeform: Shape 78">
                <a:extLst>
                  <a:ext uri="{FF2B5EF4-FFF2-40B4-BE49-F238E27FC236}">
                    <a16:creationId xmlns:a16="http://schemas.microsoft.com/office/drawing/2014/main" xmlns="" id="{7AD13BCA-A506-40CE-B984-72D13FBC8917}"/>
                  </a:ext>
                </a:extLst>
              </p:cNvPr>
              <p:cNvSpPr/>
              <p:nvPr/>
            </p:nvSpPr>
            <p:spPr>
              <a:xfrm>
                <a:off x="6582926" y="3472535"/>
                <a:ext cx="881603" cy="182401"/>
              </a:xfrm>
              <a:custGeom>
                <a:avLst/>
                <a:gdLst>
                  <a:gd name="connsiteX0" fmla="*/ 0 w 664204"/>
                  <a:gd name="connsiteY0" fmla="*/ 4817 h 137421"/>
                  <a:gd name="connsiteX1" fmla="*/ 14658 w 664204"/>
                  <a:gd name="connsiteY1" fmla="*/ 694 h 137421"/>
                  <a:gd name="connsiteX2" fmla="*/ 163532 w 664204"/>
                  <a:gd name="connsiteY2" fmla="*/ 1152 h 137421"/>
                  <a:gd name="connsiteX3" fmla="*/ 560680 w 664204"/>
                  <a:gd name="connsiteY3" fmla="*/ 3900 h 137421"/>
                  <a:gd name="connsiteX4" fmla="*/ 662372 w 664204"/>
                  <a:gd name="connsiteY4" fmla="*/ 5733 h 137421"/>
                  <a:gd name="connsiteX5" fmla="*/ 664662 w 664204"/>
                  <a:gd name="connsiteY5" fmla="*/ 8939 h 137421"/>
                  <a:gd name="connsiteX6" fmla="*/ 390735 w 664204"/>
                  <a:gd name="connsiteY6" fmla="*/ 134451 h 137421"/>
                  <a:gd name="connsiteX7" fmla="*/ 0 w 664204"/>
                  <a:gd name="connsiteY7" fmla="*/ 4817 h 137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4204" h="137421">
                    <a:moveTo>
                      <a:pt x="0" y="4817"/>
                    </a:moveTo>
                    <a:cubicBezTo>
                      <a:pt x="3665" y="-1138"/>
                      <a:pt x="9619" y="694"/>
                      <a:pt x="14658" y="694"/>
                    </a:cubicBezTo>
                    <a:cubicBezTo>
                      <a:pt x="64130" y="694"/>
                      <a:pt x="114060" y="-1138"/>
                      <a:pt x="163532" y="1152"/>
                    </a:cubicBezTo>
                    <a:cubicBezTo>
                      <a:pt x="295914" y="6649"/>
                      <a:pt x="428297" y="2068"/>
                      <a:pt x="560680" y="3900"/>
                    </a:cubicBezTo>
                    <a:cubicBezTo>
                      <a:pt x="594577" y="1610"/>
                      <a:pt x="628475" y="694"/>
                      <a:pt x="662372" y="5733"/>
                    </a:cubicBezTo>
                    <a:cubicBezTo>
                      <a:pt x="664204" y="6191"/>
                      <a:pt x="664204" y="7565"/>
                      <a:pt x="664662" y="8939"/>
                    </a:cubicBezTo>
                    <a:cubicBezTo>
                      <a:pt x="587248" y="80856"/>
                      <a:pt x="495634" y="123457"/>
                      <a:pt x="390735" y="134451"/>
                    </a:cubicBezTo>
                    <a:cubicBezTo>
                      <a:pt x="241862" y="150483"/>
                      <a:pt x="111311" y="105592"/>
                      <a:pt x="0" y="4817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Freeform: Shape 79">
                <a:extLst>
                  <a:ext uri="{FF2B5EF4-FFF2-40B4-BE49-F238E27FC236}">
                    <a16:creationId xmlns:a16="http://schemas.microsoft.com/office/drawing/2014/main" xmlns="" id="{A51CAC59-B44E-4A7D-9F89-2C6DD19BF7D2}"/>
                  </a:ext>
                </a:extLst>
              </p:cNvPr>
              <p:cNvSpPr/>
              <p:nvPr/>
            </p:nvSpPr>
            <p:spPr>
              <a:xfrm>
                <a:off x="6602971" y="1467048"/>
                <a:ext cx="291841" cy="1465286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Freeform: Shape 80">
                <a:extLst>
                  <a:ext uri="{FF2B5EF4-FFF2-40B4-BE49-F238E27FC236}">
                    <a16:creationId xmlns:a16="http://schemas.microsoft.com/office/drawing/2014/main" xmlns="" id="{E68B2AD5-C89E-45EE-B77B-FDE5A41DB3FE}"/>
                  </a:ext>
                </a:extLst>
              </p:cNvPr>
              <p:cNvSpPr/>
              <p:nvPr/>
            </p:nvSpPr>
            <p:spPr>
              <a:xfrm rot="2335388">
                <a:off x="7215700" y="1773625"/>
                <a:ext cx="291842" cy="1465287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: Shape 81">
                <a:extLst>
                  <a:ext uri="{FF2B5EF4-FFF2-40B4-BE49-F238E27FC236}">
                    <a16:creationId xmlns:a16="http://schemas.microsoft.com/office/drawing/2014/main" xmlns="" id="{535AA5C7-CCE0-4063-9698-3C2015E5BF91}"/>
                  </a:ext>
                </a:extLst>
              </p:cNvPr>
              <p:cNvSpPr/>
              <p:nvPr/>
            </p:nvSpPr>
            <p:spPr>
              <a:xfrm rot="2330257" flipH="1">
                <a:off x="6990633" y="1614204"/>
                <a:ext cx="291842" cy="1465287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rgbClr val="A5A5A5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6" name="Group 71">
              <a:extLst>
                <a:ext uri="{FF2B5EF4-FFF2-40B4-BE49-F238E27FC236}">
                  <a16:creationId xmlns:a16="http://schemas.microsoft.com/office/drawing/2014/main" xmlns="" id="{ED4DD565-5A68-41EB-8CDD-18A5C6036F4C}"/>
                </a:ext>
              </a:extLst>
            </p:cNvPr>
            <p:cNvGrpSpPr/>
            <p:nvPr/>
          </p:nvGrpSpPr>
          <p:grpSpPr>
            <a:xfrm>
              <a:off x="592728" y="5533167"/>
              <a:ext cx="1616244" cy="1380262"/>
              <a:chOff x="4983166" y="4633683"/>
              <a:chExt cx="2207049" cy="1884808"/>
            </a:xfrm>
          </p:grpSpPr>
          <p:sp>
            <p:nvSpPr>
              <p:cNvPr id="17" name="Freeform: Shape 72">
                <a:extLst>
                  <a:ext uri="{FF2B5EF4-FFF2-40B4-BE49-F238E27FC236}">
                    <a16:creationId xmlns:a16="http://schemas.microsoft.com/office/drawing/2014/main" xmlns="" id="{0884419C-B1F9-4A61-9143-2E244906C1A8}"/>
                  </a:ext>
                </a:extLst>
              </p:cNvPr>
              <p:cNvSpPr/>
              <p:nvPr/>
            </p:nvSpPr>
            <p:spPr>
              <a:xfrm>
                <a:off x="4983166" y="4633683"/>
                <a:ext cx="2207049" cy="1884808"/>
              </a:xfrm>
              <a:custGeom>
                <a:avLst/>
                <a:gdLst>
                  <a:gd name="connsiteX0" fmla="*/ 1539660 w 1662800"/>
                  <a:gd name="connsiteY0" fmla="*/ 2629 h 1420022"/>
                  <a:gd name="connsiteX1" fmla="*/ 847514 w 1662800"/>
                  <a:gd name="connsiteY1" fmla="*/ 1713 h 1420022"/>
                  <a:gd name="connsiteX2" fmla="*/ 110934 w 1662800"/>
                  <a:gd name="connsiteY2" fmla="*/ 4003 h 1420022"/>
                  <a:gd name="connsiteX3" fmla="*/ 81 w 1662800"/>
                  <a:gd name="connsiteY3" fmla="*/ 133638 h 1420022"/>
                  <a:gd name="connsiteX4" fmla="*/ 120554 w 1662800"/>
                  <a:gd name="connsiteY4" fmla="*/ 249988 h 1420022"/>
                  <a:gd name="connsiteX5" fmla="*/ 180103 w 1662800"/>
                  <a:gd name="connsiteY5" fmla="*/ 258233 h 1420022"/>
                  <a:gd name="connsiteX6" fmla="*/ 180103 w 1662800"/>
                  <a:gd name="connsiteY6" fmla="*/ 258233 h 1420022"/>
                  <a:gd name="connsiteX7" fmla="*/ 180103 w 1662800"/>
                  <a:gd name="connsiteY7" fmla="*/ 258233 h 1420022"/>
                  <a:gd name="connsiteX8" fmla="*/ 218581 w 1662800"/>
                  <a:gd name="connsiteY8" fmla="*/ 1255913 h 1420022"/>
                  <a:gd name="connsiteX9" fmla="*/ 367454 w 1662800"/>
                  <a:gd name="connsiteY9" fmla="*/ 1419445 h 1420022"/>
                  <a:gd name="connsiteX10" fmla="*/ 1279475 w 1662800"/>
                  <a:gd name="connsiteY10" fmla="*/ 1420819 h 1420022"/>
                  <a:gd name="connsiteX11" fmla="*/ 1443465 w 1662800"/>
                  <a:gd name="connsiteY11" fmla="*/ 1264617 h 1420022"/>
                  <a:gd name="connsiteX12" fmla="*/ 1483775 w 1662800"/>
                  <a:gd name="connsiteY12" fmla="*/ 249988 h 1420022"/>
                  <a:gd name="connsiteX13" fmla="*/ 1544699 w 1662800"/>
                  <a:gd name="connsiteY13" fmla="*/ 250446 h 1420022"/>
                  <a:gd name="connsiteX14" fmla="*/ 1664256 w 1662800"/>
                  <a:gd name="connsiteY14" fmla="*/ 129515 h 1420022"/>
                  <a:gd name="connsiteX15" fmla="*/ 1539660 w 1662800"/>
                  <a:gd name="connsiteY15" fmla="*/ 2629 h 142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62800" h="1420022">
                    <a:moveTo>
                      <a:pt x="1539660" y="2629"/>
                    </a:moveTo>
                    <a:cubicBezTo>
                      <a:pt x="1490646" y="1713"/>
                      <a:pt x="847514" y="1713"/>
                      <a:pt x="847514" y="1713"/>
                    </a:cubicBezTo>
                    <a:cubicBezTo>
                      <a:pt x="841559" y="-2868"/>
                      <a:pt x="120095" y="3087"/>
                      <a:pt x="110934" y="4003"/>
                    </a:cubicBezTo>
                    <a:cubicBezTo>
                      <a:pt x="44514" y="10416"/>
                      <a:pt x="-2210" y="65385"/>
                      <a:pt x="81" y="133638"/>
                    </a:cubicBezTo>
                    <a:cubicBezTo>
                      <a:pt x="2371" y="197310"/>
                      <a:pt x="55965" y="249072"/>
                      <a:pt x="120554" y="249988"/>
                    </a:cubicBezTo>
                    <a:cubicBezTo>
                      <a:pt x="137044" y="250446"/>
                      <a:pt x="181019" y="249988"/>
                      <a:pt x="180103" y="258233"/>
                    </a:cubicBezTo>
                    <a:cubicBezTo>
                      <a:pt x="180103" y="258233"/>
                      <a:pt x="180103" y="258233"/>
                      <a:pt x="180103" y="258233"/>
                    </a:cubicBezTo>
                    <a:cubicBezTo>
                      <a:pt x="180103" y="258233"/>
                      <a:pt x="180103" y="258233"/>
                      <a:pt x="180103" y="258233"/>
                    </a:cubicBezTo>
                    <a:cubicBezTo>
                      <a:pt x="179187" y="282053"/>
                      <a:pt x="213542" y="1117118"/>
                      <a:pt x="218581" y="1255913"/>
                    </a:cubicBezTo>
                    <a:cubicBezTo>
                      <a:pt x="221787" y="1343863"/>
                      <a:pt x="280421" y="1410742"/>
                      <a:pt x="367454" y="1419445"/>
                    </a:cubicBezTo>
                    <a:cubicBezTo>
                      <a:pt x="405932" y="1423110"/>
                      <a:pt x="1134267" y="1420819"/>
                      <a:pt x="1279475" y="1420819"/>
                    </a:cubicBezTo>
                    <a:cubicBezTo>
                      <a:pt x="1367425" y="1420819"/>
                      <a:pt x="1439800" y="1352109"/>
                      <a:pt x="1443465" y="1264617"/>
                    </a:cubicBezTo>
                    <a:cubicBezTo>
                      <a:pt x="1450794" y="1092382"/>
                      <a:pt x="1484692" y="276556"/>
                      <a:pt x="1483775" y="249988"/>
                    </a:cubicBezTo>
                    <a:cubicBezTo>
                      <a:pt x="1503931" y="249988"/>
                      <a:pt x="1524544" y="250904"/>
                      <a:pt x="1544699" y="250446"/>
                    </a:cubicBezTo>
                    <a:cubicBezTo>
                      <a:pt x="1610203" y="248614"/>
                      <a:pt x="1662882" y="195019"/>
                      <a:pt x="1664256" y="129515"/>
                    </a:cubicBezTo>
                    <a:cubicBezTo>
                      <a:pt x="1665172" y="59430"/>
                      <a:pt x="1611119" y="3545"/>
                      <a:pt x="1539660" y="2629"/>
                    </a:cubicBezTo>
                    <a:close/>
                  </a:path>
                </a:pathLst>
              </a:custGeom>
              <a:solidFill>
                <a:srgbClr val="A5A5A5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: Shape 73">
                <a:extLst>
                  <a:ext uri="{FF2B5EF4-FFF2-40B4-BE49-F238E27FC236}">
                    <a16:creationId xmlns:a16="http://schemas.microsoft.com/office/drawing/2014/main" xmlns="" id="{3335A83B-F5DB-4E64-88C9-35EA21984885}"/>
                  </a:ext>
                </a:extLst>
              </p:cNvPr>
              <p:cNvSpPr/>
              <p:nvPr/>
            </p:nvSpPr>
            <p:spPr>
              <a:xfrm>
                <a:off x="5221664" y="4967953"/>
                <a:ext cx="1726727" cy="103360"/>
              </a:xfrm>
              <a:custGeom>
                <a:avLst/>
                <a:gdLst>
                  <a:gd name="connsiteX0" fmla="*/ 1304547 w 1300924"/>
                  <a:gd name="connsiteY0" fmla="*/ 1353 h 77872"/>
                  <a:gd name="connsiteX1" fmla="*/ 1283476 w 1300924"/>
                  <a:gd name="connsiteY1" fmla="*/ 895 h 77872"/>
                  <a:gd name="connsiteX2" fmla="*/ 653169 w 1300924"/>
                  <a:gd name="connsiteY2" fmla="*/ 895 h 77872"/>
                  <a:gd name="connsiteX3" fmla="*/ 647214 w 1300924"/>
                  <a:gd name="connsiteY3" fmla="*/ 895 h 77872"/>
                  <a:gd name="connsiteX4" fmla="*/ 629808 w 1300924"/>
                  <a:gd name="connsiteY4" fmla="*/ 2269 h 77872"/>
                  <a:gd name="connsiteX5" fmla="*/ 16907 w 1300924"/>
                  <a:gd name="connsiteY5" fmla="*/ 2269 h 77872"/>
                  <a:gd name="connsiteX6" fmla="*/ 15991 w 1300924"/>
                  <a:gd name="connsiteY6" fmla="*/ 2269 h 77872"/>
                  <a:gd name="connsiteX7" fmla="*/ 15075 w 1300924"/>
                  <a:gd name="connsiteY7" fmla="*/ 437 h 77872"/>
                  <a:gd name="connsiteX8" fmla="*/ 417 w 1300924"/>
                  <a:gd name="connsiteY8" fmla="*/ 9140 h 77872"/>
                  <a:gd name="connsiteX9" fmla="*/ 3165 w 1300924"/>
                  <a:gd name="connsiteY9" fmla="*/ 80600 h 77872"/>
                  <a:gd name="connsiteX10" fmla="*/ 9120 w 1300924"/>
                  <a:gd name="connsiteY10" fmla="*/ 80600 h 77872"/>
                  <a:gd name="connsiteX11" fmla="*/ 9120 w 1300924"/>
                  <a:gd name="connsiteY11" fmla="*/ 80600 h 77872"/>
                  <a:gd name="connsiteX12" fmla="*/ 653169 w 1300924"/>
                  <a:gd name="connsiteY12" fmla="*/ 80600 h 77872"/>
                  <a:gd name="connsiteX13" fmla="*/ 1300425 w 1300924"/>
                  <a:gd name="connsiteY13" fmla="*/ 80600 h 77872"/>
                  <a:gd name="connsiteX14" fmla="*/ 1304547 w 1300924"/>
                  <a:gd name="connsiteY14" fmla="*/ 1353 h 7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00924" h="77872">
                    <a:moveTo>
                      <a:pt x="1304547" y="1353"/>
                    </a:moveTo>
                    <a:cubicBezTo>
                      <a:pt x="1297676" y="1353"/>
                      <a:pt x="1290805" y="895"/>
                      <a:pt x="1283476" y="895"/>
                    </a:cubicBezTo>
                    <a:cubicBezTo>
                      <a:pt x="1073221" y="895"/>
                      <a:pt x="863424" y="895"/>
                      <a:pt x="653169" y="895"/>
                    </a:cubicBezTo>
                    <a:cubicBezTo>
                      <a:pt x="651337" y="895"/>
                      <a:pt x="649047" y="895"/>
                      <a:pt x="647214" y="895"/>
                    </a:cubicBezTo>
                    <a:cubicBezTo>
                      <a:pt x="641717" y="3644"/>
                      <a:pt x="635304" y="2269"/>
                      <a:pt x="629808" y="2269"/>
                    </a:cubicBezTo>
                    <a:cubicBezTo>
                      <a:pt x="425508" y="2269"/>
                      <a:pt x="221207" y="2269"/>
                      <a:pt x="16907" y="2269"/>
                    </a:cubicBezTo>
                    <a:cubicBezTo>
                      <a:pt x="16449" y="2269"/>
                      <a:pt x="16449" y="2269"/>
                      <a:pt x="15991" y="2269"/>
                    </a:cubicBezTo>
                    <a:cubicBezTo>
                      <a:pt x="15991" y="1811"/>
                      <a:pt x="15991" y="1353"/>
                      <a:pt x="15075" y="437"/>
                    </a:cubicBezTo>
                    <a:cubicBezTo>
                      <a:pt x="7288" y="-1395"/>
                      <a:pt x="3165" y="2728"/>
                      <a:pt x="417" y="9140"/>
                    </a:cubicBezTo>
                    <a:cubicBezTo>
                      <a:pt x="-499" y="32960"/>
                      <a:pt x="-41" y="56780"/>
                      <a:pt x="3165" y="80600"/>
                    </a:cubicBezTo>
                    <a:cubicBezTo>
                      <a:pt x="4998" y="80600"/>
                      <a:pt x="6830" y="80600"/>
                      <a:pt x="9120" y="80600"/>
                    </a:cubicBezTo>
                    <a:cubicBezTo>
                      <a:pt x="9120" y="80600"/>
                      <a:pt x="9120" y="80600"/>
                      <a:pt x="9120" y="80600"/>
                    </a:cubicBezTo>
                    <a:cubicBezTo>
                      <a:pt x="223956" y="80600"/>
                      <a:pt x="438334" y="80600"/>
                      <a:pt x="653169" y="80600"/>
                    </a:cubicBezTo>
                    <a:cubicBezTo>
                      <a:pt x="868921" y="80600"/>
                      <a:pt x="1084673" y="80600"/>
                      <a:pt x="1300425" y="80600"/>
                    </a:cubicBezTo>
                    <a:cubicBezTo>
                      <a:pt x="1301799" y="54490"/>
                      <a:pt x="1305464" y="27922"/>
                      <a:pt x="1304547" y="1353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: Shape 74">
                <a:extLst>
                  <a:ext uri="{FF2B5EF4-FFF2-40B4-BE49-F238E27FC236}">
                    <a16:creationId xmlns:a16="http://schemas.microsoft.com/office/drawing/2014/main" xmlns="" id="{C04005DF-CCAF-44CA-B3DC-199615AC25A1}"/>
                  </a:ext>
                </a:extLst>
              </p:cNvPr>
              <p:cNvSpPr/>
              <p:nvPr/>
            </p:nvSpPr>
            <p:spPr>
              <a:xfrm>
                <a:off x="6022956" y="4640821"/>
                <a:ext cx="60800" cy="6080"/>
              </a:xfrm>
              <a:custGeom>
                <a:avLst/>
                <a:gdLst>
                  <a:gd name="connsiteX0" fmla="*/ 45807 w 45807"/>
                  <a:gd name="connsiteY0" fmla="*/ 458 h 0"/>
                  <a:gd name="connsiteX1" fmla="*/ 0 w 45807"/>
                  <a:gd name="connsiteY1" fmla="*/ 0 h 0"/>
                  <a:gd name="connsiteX2" fmla="*/ 45807 w 45807"/>
                  <a:gd name="connsiteY2" fmla="*/ 458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807">
                    <a:moveTo>
                      <a:pt x="45807" y="458"/>
                    </a:moveTo>
                    <a:cubicBezTo>
                      <a:pt x="30691" y="4123"/>
                      <a:pt x="15116" y="4581"/>
                      <a:pt x="0" y="0"/>
                    </a:cubicBezTo>
                    <a:cubicBezTo>
                      <a:pt x="15116" y="458"/>
                      <a:pt x="30691" y="458"/>
                      <a:pt x="45807" y="458"/>
                    </a:cubicBezTo>
                    <a:close/>
                  </a:path>
                </a:pathLst>
              </a:custGeom>
              <a:solidFill>
                <a:srgbClr val="C1531C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069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770" y="1690688"/>
            <a:ext cx="11049000" cy="4817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    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5933872"/>
            <a:ext cx="12192000" cy="924128"/>
          </a:xfrm>
          <a:solidFill>
            <a:schemeClr val="tx1"/>
          </a:solidFill>
        </p:spPr>
        <p:txBody>
          <a:bodyPr/>
          <a:lstStyle/>
          <a:p>
            <a:pPr lvl="0"/>
            <a:endParaRPr lang="fr-BE" dirty="0"/>
          </a:p>
          <a:p>
            <a:pPr lvl="1"/>
            <a:endParaRPr lang="fr-BE" dirty="0" smtClean="0"/>
          </a:p>
          <a:p>
            <a:pPr lvl="1"/>
            <a:endParaRPr lang="fr-BE" dirty="0"/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382730"/>
              </p:ext>
            </p:extLst>
          </p:nvPr>
        </p:nvGraphicFramePr>
        <p:xfrm>
          <a:off x="602656" y="96253"/>
          <a:ext cx="10274192" cy="664470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109884"/>
                <a:gridCol w="7164308"/>
              </a:tblGrid>
              <a:tr h="1413239">
                <a:tc>
                  <a:txBody>
                    <a:bodyPr/>
                    <a:lstStyle/>
                    <a:p>
                      <a:pPr algn="l"/>
                      <a:r>
                        <a:rPr lang="fr-BE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r>
                        <a:rPr lang="fr-BE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BE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SATISFACTION DES CITOYENS</a:t>
                      </a:r>
                      <a:endParaRPr lang="fr-BE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b="0" dirty="0" smtClean="0"/>
                        <a:t>1.1. Améliorer le service au citoyen/Mieux accompagner le citoyen</a:t>
                      </a:r>
                      <a:r>
                        <a:rPr lang="fr-BE" b="0" baseline="0" dirty="0" smtClean="0"/>
                        <a:t> </a:t>
                      </a:r>
                    </a:p>
                    <a:p>
                      <a:r>
                        <a:rPr lang="fr-BE" b="0" baseline="0" dirty="0" smtClean="0"/>
                        <a:t>1.2. Améliorer le cadre de vie des citoyens</a:t>
                      </a:r>
                    </a:p>
                    <a:p>
                      <a:r>
                        <a:rPr lang="fr-BE" b="0" baseline="0" dirty="0" smtClean="0"/>
                        <a:t>1.3. Mieux informer / communiquer avec le citoyen</a:t>
                      </a:r>
                    </a:p>
                    <a:p>
                      <a:r>
                        <a:rPr lang="fr-BE" b="0" baseline="0" dirty="0" smtClean="0"/>
                        <a:t>1.4. Favoriser les perspectives de tout ce qui touche à l’accomplissement du citoyen</a:t>
                      </a:r>
                    </a:p>
                    <a:p>
                      <a:r>
                        <a:rPr lang="fr-BE" b="0" baseline="0" dirty="0" smtClean="0"/>
                        <a:t>1.5. Favoriser l’intégration de tous les citoyens</a:t>
                      </a:r>
                      <a:endParaRPr lang="fr-BE" b="0" dirty="0"/>
                    </a:p>
                  </a:txBody>
                  <a:tcPr/>
                </a:tc>
              </a:tr>
              <a:tr h="1226837">
                <a:tc>
                  <a:txBody>
                    <a:bodyPr/>
                    <a:lstStyle/>
                    <a:p>
                      <a:pPr algn="l"/>
                      <a:r>
                        <a:rPr lang="fr-BE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BIEN-ETRE DES AGENTS</a:t>
                      </a:r>
                      <a:endParaRPr lang="fr-BE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2.1. Apprécier le climat</a:t>
                      </a:r>
                      <a:r>
                        <a:rPr lang="fr-BE" baseline="0" dirty="0" smtClean="0"/>
                        <a:t> de travail</a:t>
                      </a:r>
                      <a:endParaRPr lang="fr-BE" dirty="0" smtClean="0"/>
                    </a:p>
                    <a:p>
                      <a:r>
                        <a:rPr lang="fr-BE" dirty="0" smtClean="0"/>
                        <a:t>2.2. Permettre une bonne conciliation</a:t>
                      </a:r>
                      <a:r>
                        <a:rPr lang="fr-BE" baseline="0" dirty="0" smtClean="0"/>
                        <a:t> vie privée /vie professionnelle</a:t>
                      </a:r>
                      <a:endParaRPr lang="fr-BE" dirty="0" smtClean="0"/>
                    </a:p>
                    <a:p>
                      <a:r>
                        <a:rPr lang="fr-BE" dirty="0" smtClean="0"/>
                        <a:t>2.3. Accompagner professionnellement les agents</a:t>
                      </a:r>
                    </a:p>
                    <a:p>
                      <a:r>
                        <a:rPr lang="fr-BE" dirty="0" smtClean="0"/>
                        <a:t>2.4. Renforcer la culture d’entreprise</a:t>
                      </a:r>
                      <a:endParaRPr lang="fr-BE" dirty="0"/>
                    </a:p>
                  </a:txBody>
                  <a:tcPr/>
                </a:tc>
              </a:tr>
              <a:tr h="1226837">
                <a:tc>
                  <a:txBody>
                    <a:bodyPr/>
                    <a:lstStyle/>
                    <a:p>
                      <a:pPr algn="l"/>
                      <a:r>
                        <a:rPr lang="fr-BE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MODERNISATION DES OUTILS DE TRAVAIL</a:t>
                      </a:r>
                      <a:endParaRPr lang="fr-BE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3.1. Acquérir des outils de travail de qualité, adaptés et évolutifs</a:t>
                      </a:r>
                    </a:p>
                    <a:p>
                      <a:r>
                        <a:rPr lang="fr-BE" dirty="0" smtClean="0"/>
                        <a:t>3.2. Améliorer et moderniser les outils de travail</a:t>
                      </a:r>
                    </a:p>
                    <a:p>
                      <a:r>
                        <a:rPr lang="fr-BE" dirty="0" smtClean="0"/>
                        <a:t>3.3. Moderniser les outils informatiques et numériques</a:t>
                      </a:r>
                    </a:p>
                    <a:p>
                      <a:r>
                        <a:rPr lang="fr-BE" dirty="0" smtClean="0"/>
                        <a:t>3.4. Rénover les bâtiments communaux</a:t>
                      </a:r>
                      <a:endParaRPr lang="fr-BE" dirty="0"/>
                    </a:p>
                  </a:txBody>
                  <a:tcPr/>
                </a:tc>
              </a:tr>
              <a:tr h="1226837">
                <a:tc>
                  <a:txBody>
                    <a:bodyPr/>
                    <a:lstStyle/>
                    <a:p>
                      <a:pPr algn="l"/>
                      <a:endParaRPr lang="fr-BE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BE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AMELIORATION DES COMPETENCES</a:t>
                      </a:r>
                      <a:endParaRPr lang="fr-BE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4.1. Disposer des compétences utiles</a:t>
                      </a:r>
                    </a:p>
                    <a:p>
                      <a:r>
                        <a:rPr lang="fr-BE" dirty="0" smtClean="0"/>
                        <a:t>4.2. Améliorer les connaissances individuelles</a:t>
                      </a:r>
                    </a:p>
                    <a:p>
                      <a:r>
                        <a:rPr lang="fr-BE" dirty="0" smtClean="0"/>
                        <a:t>4.3. Développer des compétences</a:t>
                      </a:r>
                      <a:r>
                        <a:rPr lang="fr-BE" baseline="0" dirty="0" smtClean="0"/>
                        <a:t> transversales</a:t>
                      </a:r>
                      <a:endParaRPr lang="fr-BE" dirty="0" smtClean="0"/>
                    </a:p>
                    <a:p>
                      <a:r>
                        <a:rPr lang="fr-BE" dirty="0" smtClean="0"/>
                        <a:t>4.4. Gagner en autonomie / en responsabilité</a:t>
                      </a:r>
                    </a:p>
                  </a:txBody>
                  <a:tcPr/>
                </a:tc>
              </a:tr>
              <a:tr h="1226837">
                <a:tc>
                  <a:txBody>
                    <a:bodyPr/>
                    <a:lstStyle/>
                    <a:p>
                      <a:pPr algn="l"/>
                      <a:endParaRPr lang="fr-BE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fr-BE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DEVELOPPEMENT DURABLE</a:t>
                      </a:r>
                      <a:endParaRPr lang="fr-BE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5.1. Optimaliser la gestion énergétique</a:t>
                      </a:r>
                    </a:p>
                    <a:p>
                      <a:r>
                        <a:rPr lang="fr-BE" dirty="0" smtClean="0"/>
                        <a:t>5.2. Favoriser la mobilité « durable »</a:t>
                      </a:r>
                    </a:p>
                    <a:p>
                      <a:r>
                        <a:rPr lang="fr-BE" dirty="0" smtClean="0"/>
                        <a:t>5.3. Consommer responsable</a:t>
                      </a:r>
                    </a:p>
                    <a:p>
                      <a:r>
                        <a:rPr lang="fr-BE" dirty="0" smtClean="0"/>
                        <a:t>5.4. Induire une attitude </a:t>
                      </a:r>
                      <a:r>
                        <a:rPr lang="fr-BE" dirty="0" err="1" smtClean="0"/>
                        <a:t>éco-responsable</a:t>
                      </a:r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3" name="Imag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7031" y="1066720"/>
            <a:ext cx="597460" cy="548688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6658" y="2323724"/>
            <a:ext cx="518205" cy="524301"/>
          </a:xfrm>
          <a:prstGeom prst="rect">
            <a:avLst/>
          </a:prstGeom>
        </p:spPr>
      </p:pic>
      <p:sp>
        <p:nvSpPr>
          <p:cNvPr id="35" name="Rectangle 18">
            <a:extLst>
              <a:ext uri="{FF2B5EF4-FFF2-40B4-BE49-F238E27FC236}">
                <a16:creationId xmlns:a16="http://schemas.microsoft.com/office/drawing/2014/main" xmlns="" id="{D8BFBE69-EC90-491A-A905-789398F4B3A8}"/>
              </a:ext>
            </a:extLst>
          </p:cNvPr>
          <p:cNvSpPr/>
          <p:nvPr/>
        </p:nvSpPr>
        <p:spPr>
          <a:xfrm>
            <a:off x="2966658" y="3709379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rgbClr val="A5A5A5"/>
          </a:solidFill>
          <a:ln w="1270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6" name="Parallelogram 15">
            <a:extLst>
              <a:ext uri="{FF2B5EF4-FFF2-40B4-BE49-F238E27FC236}">
                <a16:creationId xmlns:a16="http://schemas.microsoft.com/office/drawing/2014/main" xmlns="" id="{24ABDD0B-564D-4579-ACF2-A3B23447A0E6}"/>
              </a:ext>
            </a:extLst>
          </p:cNvPr>
          <p:cNvSpPr/>
          <p:nvPr/>
        </p:nvSpPr>
        <p:spPr>
          <a:xfrm rot="16200000">
            <a:off x="2991346" y="4812583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37" name="Group 67">
            <a:extLst>
              <a:ext uri="{FF2B5EF4-FFF2-40B4-BE49-F238E27FC236}">
                <a16:creationId xmlns:a16="http://schemas.microsoft.com/office/drawing/2014/main" xmlns="" id="{BB14F865-EBFB-4BF4-8BEE-0146385BFADB}"/>
              </a:ext>
            </a:extLst>
          </p:cNvPr>
          <p:cNvGrpSpPr/>
          <p:nvPr/>
        </p:nvGrpSpPr>
        <p:grpSpPr>
          <a:xfrm flipH="1">
            <a:off x="3013886" y="5973640"/>
            <a:ext cx="553683" cy="584877"/>
            <a:chOff x="-269682" y="2392932"/>
            <a:chExt cx="3796368" cy="4520497"/>
          </a:xfrm>
        </p:grpSpPr>
        <p:grpSp>
          <p:nvGrpSpPr>
            <p:cNvPr id="38" name="Group 68">
              <a:extLst>
                <a:ext uri="{FF2B5EF4-FFF2-40B4-BE49-F238E27FC236}">
                  <a16:creationId xmlns:a16="http://schemas.microsoft.com/office/drawing/2014/main" xmlns="" id="{0F2344D0-F67B-48AD-8B78-7EBE9F277A50}"/>
                </a:ext>
              </a:extLst>
            </p:cNvPr>
            <p:cNvGrpSpPr/>
            <p:nvPr/>
          </p:nvGrpSpPr>
          <p:grpSpPr>
            <a:xfrm>
              <a:off x="-269682" y="3351579"/>
              <a:ext cx="1684167" cy="2225289"/>
              <a:chOff x="4414182" y="2417791"/>
              <a:chExt cx="1684167" cy="2225289"/>
            </a:xfrm>
          </p:grpSpPr>
          <p:sp>
            <p:nvSpPr>
              <p:cNvPr id="52" name="Freeform: Shape 82">
                <a:extLst>
                  <a:ext uri="{FF2B5EF4-FFF2-40B4-BE49-F238E27FC236}">
                    <a16:creationId xmlns:a16="http://schemas.microsoft.com/office/drawing/2014/main" xmlns="" id="{4AAF1E3B-EADA-42E0-AB11-705281A8311D}"/>
                  </a:ext>
                </a:extLst>
              </p:cNvPr>
              <p:cNvSpPr/>
              <p:nvPr/>
            </p:nvSpPr>
            <p:spPr>
              <a:xfrm>
                <a:off x="4414182" y="2417791"/>
                <a:ext cx="1684167" cy="2225289"/>
              </a:xfrm>
              <a:custGeom>
                <a:avLst/>
                <a:gdLst>
                  <a:gd name="connsiteX0" fmla="*/ 0 w 1268858"/>
                  <a:gd name="connsiteY0" fmla="*/ 1006972 h 1676542"/>
                  <a:gd name="connsiteX1" fmla="*/ 10536 w 1268858"/>
                  <a:gd name="connsiteY1" fmla="*/ 997353 h 1676542"/>
                  <a:gd name="connsiteX2" fmla="*/ 1076469 w 1268858"/>
                  <a:gd name="connsiteY2" fmla="*/ 1216311 h 1676542"/>
                  <a:gd name="connsiteX3" fmla="*/ 1099372 w 1268858"/>
                  <a:gd name="connsiteY3" fmla="*/ 1230053 h 1676542"/>
                  <a:gd name="connsiteX4" fmla="*/ 1169457 w 1268858"/>
                  <a:gd name="connsiteY4" fmla="*/ 1252957 h 1676542"/>
                  <a:gd name="connsiteX5" fmla="*/ 1116779 w 1268858"/>
                  <a:gd name="connsiteY5" fmla="*/ 1124697 h 1676542"/>
                  <a:gd name="connsiteX6" fmla="*/ 953706 w 1268858"/>
                  <a:gd name="connsiteY6" fmla="*/ 945591 h 1676542"/>
                  <a:gd name="connsiteX7" fmla="*/ 944544 w 1268858"/>
                  <a:gd name="connsiteY7" fmla="*/ 913984 h 1676542"/>
                  <a:gd name="connsiteX8" fmla="*/ 940880 w 1268858"/>
                  <a:gd name="connsiteY8" fmla="*/ 901158 h 1676542"/>
                  <a:gd name="connsiteX9" fmla="*/ 875833 w 1268858"/>
                  <a:gd name="connsiteY9" fmla="*/ 859473 h 1676542"/>
                  <a:gd name="connsiteX10" fmla="*/ 820865 w 1268858"/>
                  <a:gd name="connsiteY10" fmla="*/ 848937 h 1676542"/>
                  <a:gd name="connsiteX11" fmla="*/ 182771 w 1268858"/>
                  <a:gd name="connsiteY11" fmla="*/ 195727 h 1676542"/>
                  <a:gd name="connsiteX12" fmla="*/ 171777 w 1268858"/>
                  <a:gd name="connsiteY12" fmla="*/ 11582 h 1676542"/>
                  <a:gd name="connsiteX13" fmla="*/ 180938 w 1268858"/>
                  <a:gd name="connsiteY13" fmla="*/ 1505 h 1676542"/>
                  <a:gd name="connsiteX14" fmla="*/ 229952 w 1268858"/>
                  <a:gd name="connsiteY14" fmla="*/ 62886 h 1676542"/>
                  <a:gd name="connsiteX15" fmla="*/ 425549 w 1268858"/>
                  <a:gd name="connsiteY15" fmla="*/ 299251 h 1676542"/>
                  <a:gd name="connsiteX16" fmla="*/ 636720 w 1268858"/>
                  <a:gd name="connsiteY16" fmla="*/ 553481 h 1676542"/>
                  <a:gd name="connsiteX17" fmla="*/ 842852 w 1268858"/>
                  <a:gd name="connsiteY17" fmla="*/ 802214 h 1676542"/>
                  <a:gd name="connsiteX18" fmla="*/ 877666 w 1268858"/>
                  <a:gd name="connsiteY18" fmla="*/ 842983 h 1676542"/>
                  <a:gd name="connsiteX19" fmla="*/ 886369 w 1268858"/>
                  <a:gd name="connsiteY19" fmla="*/ 815498 h 1676542"/>
                  <a:gd name="connsiteX20" fmla="*/ 917976 w 1268858"/>
                  <a:gd name="connsiteY20" fmla="*/ 871383 h 1676542"/>
                  <a:gd name="connsiteX21" fmla="*/ 1003177 w 1268858"/>
                  <a:gd name="connsiteY21" fmla="*/ 916732 h 1676542"/>
                  <a:gd name="connsiteX22" fmla="*/ 987145 w 1268858"/>
                  <a:gd name="connsiteY22" fmla="*/ 850312 h 1676542"/>
                  <a:gd name="connsiteX23" fmla="*/ 986687 w 1268858"/>
                  <a:gd name="connsiteY23" fmla="*/ 828324 h 1676542"/>
                  <a:gd name="connsiteX24" fmla="*/ 974777 w 1268858"/>
                  <a:gd name="connsiteY24" fmla="*/ 782059 h 1676542"/>
                  <a:gd name="connsiteX25" fmla="*/ 1097998 w 1268858"/>
                  <a:gd name="connsiteY25" fmla="*/ 157707 h 1676542"/>
                  <a:gd name="connsiteX26" fmla="*/ 1107618 w 1268858"/>
                  <a:gd name="connsiteY26" fmla="*/ 151752 h 1676542"/>
                  <a:gd name="connsiteX27" fmla="*/ 1109450 w 1268858"/>
                  <a:gd name="connsiteY27" fmla="*/ 173282 h 1676542"/>
                  <a:gd name="connsiteX28" fmla="*/ 1040281 w 1268858"/>
                  <a:gd name="connsiteY28" fmla="*/ 574094 h 1676542"/>
                  <a:gd name="connsiteX29" fmla="*/ 1003635 w 1268858"/>
                  <a:gd name="connsiteY29" fmla="*/ 788472 h 1676542"/>
                  <a:gd name="connsiteX30" fmla="*/ 1003177 w 1268858"/>
                  <a:gd name="connsiteY30" fmla="*/ 806337 h 1676542"/>
                  <a:gd name="connsiteX31" fmla="*/ 1010965 w 1268858"/>
                  <a:gd name="connsiteY31" fmla="*/ 888790 h 1676542"/>
                  <a:gd name="connsiteX32" fmla="*/ 1048068 w 1268858"/>
                  <a:gd name="connsiteY32" fmla="*/ 948339 h 1676542"/>
                  <a:gd name="connsiteX33" fmla="*/ 1067766 w 1268858"/>
                  <a:gd name="connsiteY33" fmla="*/ 944216 h 1676542"/>
                  <a:gd name="connsiteX34" fmla="*/ 1076011 w 1268858"/>
                  <a:gd name="connsiteY34" fmla="*/ 930016 h 1676542"/>
                  <a:gd name="connsiteX35" fmla="*/ 1087463 w 1268858"/>
                  <a:gd name="connsiteY35" fmla="*/ 919939 h 1676542"/>
                  <a:gd name="connsiteX36" fmla="*/ 1094334 w 1268858"/>
                  <a:gd name="connsiteY36" fmla="*/ 933223 h 1676542"/>
                  <a:gd name="connsiteX37" fmla="*/ 1100289 w 1268858"/>
                  <a:gd name="connsiteY37" fmla="*/ 975823 h 1676542"/>
                  <a:gd name="connsiteX38" fmla="*/ 1117237 w 1268858"/>
                  <a:gd name="connsiteY38" fmla="*/ 1023921 h 1676542"/>
                  <a:gd name="connsiteX39" fmla="*/ 1233587 w 1268858"/>
                  <a:gd name="connsiteY39" fmla="*/ 1274944 h 1676542"/>
                  <a:gd name="connsiteX40" fmla="*/ 1270691 w 1268858"/>
                  <a:gd name="connsiteY40" fmla="*/ 1503522 h 1676542"/>
                  <a:gd name="connsiteX41" fmla="*/ 1267027 w 1268858"/>
                  <a:gd name="connsiteY41" fmla="*/ 1656518 h 1676542"/>
                  <a:gd name="connsiteX42" fmla="*/ 1262446 w 1268858"/>
                  <a:gd name="connsiteY42" fmla="*/ 1673467 h 1676542"/>
                  <a:gd name="connsiteX43" fmla="*/ 1258323 w 1268858"/>
                  <a:gd name="connsiteY43" fmla="*/ 1676673 h 1676542"/>
                  <a:gd name="connsiteX44" fmla="*/ 1214349 w 1268858"/>
                  <a:gd name="connsiteY44" fmla="*/ 1676215 h 1676542"/>
                  <a:gd name="connsiteX45" fmla="*/ 1212516 w 1268858"/>
                  <a:gd name="connsiteY45" fmla="*/ 1674383 h 1676542"/>
                  <a:gd name="connsiteX46" fmla="*/ 1218471 w 1268858"/>
                  <a:gd name="connsiteY46" fmla="*/ 1514058 h 1676542"/>
                  <a:gd name="connsiteX47" fmla="*/ 1208852 w 1268858"/>
                  <a:gd name="connsiteY47" fmla="*/ 1410533 h 1676542"/>
                  <a:gd name="connsiteX48" fmla="*/ 1198316 w 1268858"/>
                  <a:gd name="connsiteY48" fmla="*/ 1388088 h 1676542"/>
                  <a:gd name="connsiteX49" fmla="*/ 1176787 w 1268858"/>
                  <a:gd name="connsiteY49" fmla="*/ 1353733 h 1676542"/>
                  <a:gd name="connsiteX50" fmla="*/ 1198316 w 1268858"/>
                  <a:gd name="connsiteY50" fmla="*/ 1358313 h 1676542"/>
                  <a:gd name="connsiteX51" fmla="*/ 1176328 w 1268858"/>
                  <a:gd name="connsiteY51" fmla="*/ 1272654 h 1676542"/>
                  <a:gd name="connsiteX52" fmla="*/ 1164419 w 1268858"/>
                  <a:gd name="connsiteY52" fmla="*/ 1264409 h 1676542"/>
                  <a:gd name="connsiteX53" fmla="*/ 1083798 w 1268858"/>
                  <a:gd name="connsiteY53" fmla="*/ 1239673 h 1676542"/>
                  <a:gd name="connsiteX54" fmla="*/ 862549 w 1268858"/>
                  <a:gd name="connsiteY54" fmla="*/ 1192033 h 1676542"/>
                  <a:gd name="connsiteX55" fmla="*/ 125970 w 1268858"/>
                  <a:gd name="connsiteY55" fmla="*/ 1036747 h 1676542"/>
                  <a:gd name="connsiteX56" fmla="*/ 16491 w 1268858"/>
                  <a:gd name="connsiteY56" fmla="*/ 1013843 h 1676542"/>
                  <a:gd name="connsiteX57" fmla="*/ 0 w 1268858"/>
                  <a:gd name="connsiteY57" fmla="*/ 1006972 h 1676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1268858" h="1676542">
                    <a:moveTo>
                      <a:pt x="0" y="1006972"/>
                    </a:moveTo>
                    <a:cubicBezTo>
                      <a:pt x="458" y="1000559"/>
                      <a:pt x="6413" y="1000101"/>
                      <a:pt x="10536" y="997353"/>
                    </a:cubicBezTo>
                    <a:cubicBezTo>
                      <a:pt x="368290" y="784807"/>
                      <a:pt x="831859" y="879628"/>
                      <a:pt x="1076469" y="1216311"/>
                    </a:cubicBezTo>
                    <a:cubicBezTo>
                      <a:pt x="1082424" y="1224556"/>
                      <a:pt x="1089295" y="1228679"/>
                      <a:pt x="1099372" y="1230053"/>
                    </a:cubicBezTo>
                    <a:cubicBezTo>
                      <a:pt x="1122734" y="1233718"/>
                      <a:pt x="1145180" y="1241505"/>
                      <a:pt x="1169457" y="1252957"/>
                    </a:cubicBezTo>
                    <a:cubicBezTo>
                      <a:pt x="1154799" y="1206692"/>
                      <a:pt x="1137850" y="1165007"/>
                      <a:pt x="1116779" y="1124697"/>
                    </a:cubicBezTo>
                    <a:cubicBezTo>
                      <a:pt x="1077843" y="1050947"/>
                      <a:pt x="1027913" y="987275"/>
                      <a:pt x="953706" y="945591"/>
                    </a:cubicBezTo>
                    <a:cubicBezTo>
                      <a:pt x="940422" y="937803"/>
                      <a:pt x="937673" y="928184"/>
                      <a:pt x="944544" y="913984"/>
                    </a:cubicBezTo>
                    <a:cubicBezTo>
                      <a:pt x="948209" y="906654"/>
                      <a:pt x="945002" y="904822"/>
                      <a:pt x="940880" y="901158"/>
                    </a:cubicBezTo>
                    <a:cubicBezTo>
                      <a:pt x="920724" y="884667"/>
                      <a:pt x="898279" y="871383"/>
                      <a:pt x="875833" y="859473"/>
                    </a:cubicBezTo>
                    <a:cubicBezTo>
                      <a:pt x="859801" y="851228"/>
                      <a:pt x="839188" y="852602"/>
                      <a:pt x="820865" y="848937"/>
                    </a:cubicBezTo>
                    <a:cubicBezTo>
                      <a:pt x="496550" y="785724"/>
                      <a:pt x="237739" y="520958"/>
                      <a:pt x="182771" y="195727"/>
                    </a:cubicBezTo>
                    <a:cubicBezTo>
                      <a:pt x="172235" y="134804"/>
                      <a:pt x="168570" y="73422"/>
                      <a:pt x="171777" y="11582"/>
                    </a:cubicBezTo>
                    <a:cubicBezTo>
                      <a:pt x="172235" y="7001"/>
                      <a:pt x="168112" y="-3992"/>
                      <a:pt x="180938" y="1505"/>
                    </a:cubicBezTo>
                    <a:cubicBezTo>
                      <a:pt x="195139" y="23950"/>
                      <a:pt x="213461" y="42731"/>
                      <a:pt x="229952" y="62886"/>
                    </a:cubicBezTo>
                    <a:cubicBezTo>
                      <a:pt x="294540" y="142133"/>
                      <a:pt x="360503" y="220463"/>
                      <a:pt x="425549" y="299251"/>
                    </a:cubicBezTo>
                    <a:cubicBezTo>
                      <a:pt x="495634" y="383995"/>
                      <a:pt x="566177" y="468738"/>
                      <a:pt x="636720" y="553481"/>
                    </a:cubicBezTo>
                    <a:cubicBezTo>
                      <a:pt x="705431" y="636392"/>
                      <a:pt x="774600" y="718845"/>
                      <a:pt x="842852" y="802214"/>
                    </a:cubicBezTo>
                    <a:cubicBezTo>
                      <a:pt x="854304" y="815956"/>
                      <a:pt x="865298" y="829698"/>
                      <a:pt x="877666" y="842983"/>
                    </a:cubicBezTo>
                    <a:cubicBezTo>
                      <a:pt x="885453" y="834737"/>
                      <a:pt x="874001" y="821453"/>
                      <a:pt x="886369" y="815498"/>
                    </a:cubicBezTo>
                    <a:cubicBezTo>
                      <a:pt x="880414" y="843899"/>
                      <a:pt x="895530" y="856725"/>
                      <a:pt x="917976" y="871383"/>
                    </a:cubicBezTo>
                    <a:cubicBezTo>
                      <a:pt x="945002" y="888332"/>
                      <a:pt x="973861" y="901158"/>
                      <a:pt x="1003177" y="916732"/>
                    </a:cubicBezTo>
                    <a:cubicBezTo>
                      <a:pt x="994932" y="894745"/>
                      <a:pt x="988519" y="873215"/>
                      <a:pt x="987145" y="850312"/>
                    </a:cubicBezTo>
                    <a:cubicBezTo>
                      <a:pt x="986687" y="842983"/>
                      <a:pt x="984396" y="834737"/>
                      <a:pt x="986687" y="828324"/>
                    </a:cubicBezTo>
                    <a:cubicBezTo>
                      <a:pt x="992184" y="810001"/>
                      <a:pt x="983022" y="796717"/>
                      <a:pt x="974777" y="782059"/>
                    </a:cubicBezTo>
                    <a:cubicBezTo>
                      <a:pt x="856594" y="571346"/>
                      <a:pt x="908815" y="306122"/>
                      <a:pt x="1097998" y="157707"/>
                    </a:cubicBezTo>
                    <a:cubicBezTo>
                      <a:pt x="1101205" y="155417"/>
                      <a:pt x="1104411" y="153584"/>
                      <a:pt x="1107618" y="151752"/>
                    </a:cubicBezTo>
                    <a:cubicBezTo>
                      <a:pt x="1112199" y="158623"/>
                      <a:pt x="1110366" y="165952"/>
                      <a:pt x="1109450" y="173282"/>
                    </a:cubicBezTo>
                    <a:cubicBezTo>
                      <a:pt x="1086546" y="307038"/>
                      <a:pt x="1063185" y="440337"/>
                      <a:pt x="1040281" y="574094"/>
                    </a:cubicBezTo>
                    <a:cubicBezTo>
                      <a:pt x="1027913" y="645554"/>
                      <a:pt x="1015545" y="717013"/>
                      <a:pt x="1003635" y="788472"/>
                    </a:cubicBezTo>
                    <a:cubicBezTo>
                      <a:pt x="1002719" y="794427"/>
                      <a:pt x="1001803" y="800382"/>
                      <a:pt x="1003177" y="806337"/>
                    </a:cubicBezTo>
                    <a:cubicBezTo>
                      <a:pt x="1001345" y="834279"/>
                      <a:pt x="1003177" y="861763"/>
                      <a:pt x="1010965" y="888790"/>
                    </a:cubicBezTo>
                    <a:cubicBezTo>
                      <a:pt x="1017836" y="912151"/>
                      <a:pt x="1028371" y="932764"/>
                      <a:pt x="1048068" y="948339"/>
                    </a:cubicBezTo>
                    <a:cubicBezTo>
                      <a:pt x="1056772" y="955210"/>
                      <a:pt x="1062727" y="955210"/>
                      <a:pt x="1067766" y="944216"/>
                    </a:cubicBezTo>
                    <a:cubicBezTo>
                      <a:pt x="1070056" y="939178"/>
                      <a:pt x="1072804" y="934597"/>
                      <a:pt x="1076011" y="930016"/>
                    </a:cubicBezTo>
                    <a:cubicBezTo>
                      <a:pt x="1079217" y="925893"/>
                      <a:pt x="1081050" y="919022"/>
                      <a:pt x="1087463" y="919939"/>
                    </a:cubicBezTo>
                    <a:cubicBezTo>
                      <a:pt x="1094334" y="920855"/>
                      <a:pt x="1093418" y="928184"/>
                      <a:pt x="1094334" y="933223"/>
                    </a:cubicBezTo>
                    <a:cubicBezTo>
                      <a:pt x="1096624" y="947423"/>
                      <a:pt x="1098914" y="961623"/>
                      <a:pt x="1100289" y="975823"/>
                    </a:cubicBezTo>
                    <a:cubicBezTo>
                      <a:pt x="1101663" y="993230"/>
                      <a:pt x="1106244" y="1009263"/>
                      <a:pt x="1117237" y="1023921"/>
                    </a:cubicBezTo>
                    <a:cubicBezTo>
                      <a:pt x="1173122" y="1099503"/>
                      <a:pt x="1208852" y="1185162"/>
                      <a:pt x="1233587" y="1274944"/>
                    </a:cubicBezTo>
                    <a:cubicBezTo>
                      <a:pt x="1254201" y="1349610"/>
                      <a:pt x="1267943" y="1425650"/>
                      <a:pt x="1270691" y="1503522"/>
                    </a:cubicBezTo>
                    <a:cubicBezTo>
                      <a:pt x="1272524" y="1554826"/>
                      <a:pt x="1272066" y="1605672"/>
                      <a:pt x="1267027" y="1656518"/>
                    </a:cubicBezTo>
                    <a:cubicBezTo>
                      <a:pt x="1266569" y="1662473"/>
                      <a:pt x="1266111" y="1668428"/>
                      <a:pt x="1262446" y="1673467"/>
                    </a:cubicBezTo>
                    <a:cubicBezTo>
                      <a:pt x="1261530" y="1674841"/>
                      <a:pt x="1260156" y="1675757"/>
                      <a:pt x="1258323" y="1676673"/>
                    </a:cubicBezTo>
                    <a:cubicBezTo>
                      <a:pt x="1243665" y="1678964"/>
                      <a:pt x="1229007" y="1679880"/>
                      <a:pt x="1214349" y="1676215"/>
                    </a:cubicBezTo>
                    <a:cubicBezTo>
                      <a:pt x="1213890" y="1675757"/>
                      <a:pt x="1212974" y="1674841"/>
                      <a:pt x="1212516" y="1674383"/>
                    </a:cubicBezTo>
                    <a:cubicBezTo>
                      <a:pt x="1218471" y="1621247"/>
                      <a:pt x="1220762" y="1567652"/>
                      <a:pt x="1218471" y="1514058"/>
                    </a:cubicBezTo>
                    <a:cubicBezTo>
                      <a:pt x="1217097" y="1479244"/>
                      <a:pt x="1212974" y="1444889"/>
                      <a:pt x="1208852" y="1410533"/>
                    </a:cubicBezTo>
                    <a:cubicBezTo>
                      <a:pt x="1207477" y="1401830"/>
                      <a:pt x="1202439" y="1394959"/>
                      <a:pt x="1198316" y="1388088"/>
                    </a:cubicBezTo>
                    <a:cubicBezTo>
                      <a:pt x="1191445" y="1376636"/>
                      <a:pt x="1184116" y="1365184"/>
                      <a:pt x="1176787" y="1353733"/>
                    </a:cubicBezTo>
                    <a:cubicBezTo>
                      <a:pt x="1184574" y="1351900"/>
                      <a:pt x="1190071" y="1358313"/>
                      <a:pt x="1198316" y="1358313"/>
                    </a:cubicBezTo>
                    <a:cubicBezTo>
                      <a:pt x="1193277" y="1328997"/>
                      <a:pt x="1185490" y="1300596"/>
                      <a:pt x="1176328" y="1272654"/>
                    </a:cubicBezTo>
                    <a:cubicBezTo>
                      <a:pt x="1174496" y="1267615"/>
                      <a:pt x="1168999" y="1266241"/>
                      <a:pt x="1164419" y="1264409"/>
                    </a:cubicBezTo>
                    <a:cubicBezTo>
                      <a:pt x="1139225" y="1251583"/>
                      <a:pt x="1111740" y="1244253"/>
                      <a:pt x="1083798" y="1239673"/>
                    </a:cubicBezTo>
                    <a:cubicBezTo>
                      <a:pt x="1010507" y="1222266"/>
                      <a:pt x="936299" y="1207608"/>
                      <a:pt x="862549" y="1192033"/>
                    </a:cubicBezTo>
                    <a:cubicBezTo>
                      <a:pt x="616107" y="1139813"/>
                      <a:pt x="371038" y="1088051"/>
                      <a:pt x="125970" y="1036747"/>
                    </a:cubicBezTo>
                    <a:cubicBezTo>
                      <a:pt x="89324" y="1028960"/>
                      <a:pt x="53136" y="1021631"/>
                      <a:pt x="16491" y="1013843"/>
                    </a:cubicBezTo>
                    <a:cubicBezTo>
                      <a:pt x="10536" y="1012011"/>
                      <a:pt x="5039" y="1010637"/>
                      <a:pt x="0" y="1006972"/>
                    </a:cubicBezTo>
                    <a:close/>
                  </a:path>
                </a:pathLst>
              </a:custGeom>
              <a:solidFill>
                <a:srgbClr val="FFC000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" name="Freeform: Shape 83">
                <a:extLst>
                  <a:ext uri="{FF2B5EF4-FFF2-40B4-BE49-F238E27FC236}">
                    <a16:creationId xmlns:a16="http://schemas.microsoft.com/office/drawing/2014/main" xmlns="" id="{D5AA146B-3A3D-4FD8-8EEE-4E6B8BF4AD22}"/>
                  </a:ext>
                </a:extLst>
              </p:cNvPr>
              <p:cNvSpPr/>
              <p:nvPr/>
            </p:nvSpPr>
            <p:spPr>
              <a:xfrm>
                <a:off x="4649538" y="2419787"/>
                <a:ext cx="936324" cy="1124805"/>
              </a:xfrm>
              <a:custGeom>
                <a:avLst/>
                <a:gdLst>
                  <a:gd name="connsiteX0" fmla="*/ 708135 w 705430"/>
                  <a:gd name="connsiteY0" fmla="*/ 814910 h 847432"/>
                  <a:gd name="connsiteX1" fmla="*/ 705845 w 705430"/>
                  <a:gd name="connsiteY1" fmla="*/ 839646 h 847432"/>
                  <a:gd name="connsiteX2" fmla="*/ 703096 w 705430"/>
                  <a:gd name="connsiteY2" fmla="*/ 848807 h 847432"/>
                  <a:gd name="connsiteX3" fmla="*/ 694851 w 705430"/>
                  <a:gd name="connsiteY3" fmla="*/ 843768 h 847432"/>
                  <a:gd name="connsiteX4" fmla="*/ 649502 w 705430"/>
                  <a:gd name="connsiteY4" fmla="*/ 788800 h 847432"/>
                  <a:gd name="connsiteX5" fmla="*/ 567049 w 705430"/>
                  <a:gd name="connsiteY5" fmla="*/ 689398 h 847432"/>
                  <a:gd name="connsiteX6" fmla="*/ 461234 w 705430"/>
                  <a:gd name="connsiteY6" fmla="*/ 561596 h 847432"/>
                  <a:gd name="connsiteX7" fmla="*/ 367788 w 705430"/>
                  <a:gd name="connsiteY7" fmla="*/ 448452 h 847432"/>
                  <a:gd name="connsiteX8" fmla="*/ 272509 w 705430"/>
                  <a:gd name="connsiteY8" fmla="*/ 333018 h 847432"/>
                  <a:gd name="connsiteX9" fmla="*/ 178604 w 705430"/>
                  <a:gd name="connsiteY9" fmla="*/ 220333 h 847432"/>
                  <a:gd name="connsiteX10" fmla="*/ 86074 w 705430"/>
                  <a:gd name="connsiteY10" fmla="*/ 108563 h 847432"/>
                  <a:gd name="connsiteX11" fmla="*/ 6827 w 705430"/>
                  <a:gd name="connsiteY11" fmla="*/ 12368 h 847432"/>
                  <a:gd name="connsiteX12" fmla="*/ 3163 w 705430"/>
                  <a:gd name="connsiteY12" fmla="*/ 0 h 847432"/>
                  <a:gd name="connsiteX13" fmla="*/ 166236 w 705430"/>
                  <a:gd name="connsiteY13" fmla="*/ 38020 h 847432"/>
                  <a:gd name="connsiteX14" fmla="*/ 692103 w 705430"/>
                  <a:gd name="connsiteY14" fmla="*/ 639010 h 847432"/>
                  <a:gd name="connsiteX15" fmla="*/ 708135 w 705430"/>
                  <a:gd name="connsiteY15" fmla="*/ 814910 h 84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05430" h="847432">
                    <a:moveTo>
                      <a:pt x="708135" y="814910"/>
                    </a:moveTo>
                    <a:cubicBezTo>
                      <a:pt x="703096" y="822697"/>
                      <a:pt x="706761" y="831400"/>
                      <a:pt x="705845" y="839646"/>
                    </a:cubicBezTo>
                    <a:cubicBezTo>
                      <a:pt x="705387" y="842852"/>
                      <a:pt x="707219" y="847433"/>
                      <a:pt x="703096" y="848807"/>
                    </a:cubicBezTo>
                    <a:cubicBezTo>
                      <a:pt x="698974" y="850181"/>
                      <a:pt x="696683" y="846059"/>
                      <a:pt x="694851" y="843768"/>
                    </a:cubicBezTo>
                    <a:cubicBezTo>
                      <a:pt x="679735" y="825445"/>
                      <a:pt x="664618" y="807123"/>
                      <a:pt x="649502" y="788800"/>
                    </a:cubicBezTo>
                    <a:cubicBezTo>
                      <a:pt x="622018" y="755818"/>
                      <a:pt x="594533" y="722837"/>
                      <a:pt x="567049" y="689398"/>
                    </a:cubicBezTo>
                    <a:cubicBezTo>
                      <a:pt x="531778" y="646797"/>
                      <a:pt x="496506" y="604197"/>
                      <a:pt x="461234" y="561596"/>
                    </a:cubicBezTo>
                    <a:cubicBezTo>
                      <a:pt x="430086" y="524034"/>
                      <a:pt x="398937" y="486014"/>
                      <a:pt x="367788" y="448452"/>
                    </a:cubicBezTo>
                    <a:cubicBezTo>
                      <a:pt x="336181" y="409974"/>
                      <a:pt x="304116" y="371496"/>
                      <a:pt x="272509" y="333018"/>
                    </a:cubicBezTo>
                    <a:cubicBezTo>
                      <a:pt x="241360" y="295456"/>
                      <a:pt x="209753" y="257894"/>
                      <a:pt x="178604" y="220333"/>
                    </a:cubicBezTo>
                    <a:cubicBezTo>
                      <a:pt x="147455" y="183229"/>
                      <a:pt x="116764" y="145667"/>
                      <a:pt x="86074" y="108563"/>
                    </a:cubicBezTo>
                    <a:cubicBezTo>
                      <a:pt x="59505" y="76498"/>
                      <a:pt x="33395" y="44433"/>
                      <a:pt x="6827" y="12368"/>
                    </a:cubicBezTo>
                    <a:cubicBezTo>
                      <a:pt x="4079" y="9161"/>
                      <a:pt x="-4625" y="6413"/>
                      <a:pt x="3163" y="0"/>
                    </a:cubicBezTo>
                    <a:cubicBezTo>
                      <a:pt x="59505" y="4581"/>
                      <a:pt x="114016" y="17865"/>
                      <a:pt x="166236" y="38020"/>
                    </a:cubicBezTo>
                    <a:cubicBezTo>
                      <a:pt x="447950" y="144751"/>
                      <a:pt x="623850" y="345386"/>
                      <a:pt x="692103" y="639010"/>
                    </a:cubicBezTo>
                    <a:cubicBezTo>
                      <a:pt x="705387" y="696269"/>
                      <a:pt x="710426" y="755360"/>
                      <a:pt x="708135" y="814910"/>
                    </a:cubicBezTo>
                    <a:close/>
                  </a:path>
                </a:pathLst>
              </a:custGeom>
              <a:solidFill>
                <a:srgbClr val="FFC000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Freeform: Shape 84">
                <a:extLst>
                  <a:ext uri="{FF2B5EF4-FFF2-40B4-BE49-F238E27FC236}">
                    <a16:creationId xmlns:a16="http://schemas.microsoft.com/office/drawing/2014/main" xmlns="" id="{CACF2B15-5661-4B43-B2B5-43DD11B51D4D}"/>
                  </a:ext>
                </a:extLst>
              </p:cNvPr>
              <p:cNvSpPr/>
              <p:nvPr/>
            </p:nvSpPr>
            <p:spPr>
              <a:xfrm>
                <a:off x="4414182" y="3754353"/>
                <a:ext cx="1434886" cy="462082"/>
              </a:xfrm>
              <a:custGeom>
                <a:avLst/>
                <a:gdLst>
                  <a:gd name="connsiteX0" fmla="*/ 0 w 1081049"/>
                  <a:gd name="connsiteY0" fmla="*/ 0 h 348134"/>
                  <a:gd name="connsiteX1" fmla="*/ 92989 w 1081049"/>
                  <a:gd name="connsiteY1" fmla="*/ 18323 h 348134"/>
                  <a:gd name="connsiteX2" fmla="*/ 317444 w 1081049"/>
                  <a:gd name="connsiteY2" fmla="*/ 65504 h 348134"/>
                  <a:gd name="connsiteX3" fmla="*/ 547396 w 1081049"/>
                  <a:gd name="connsiteY3" fmla="*/ 114060 h 348134"/>
                  <a:gd name="connsiteX4" fmla="*/ 812161 w 1081049"/>
                  <a:gd name="connsiteY4" fmla="*/ 169945 h 348134"/>
                  <a:gd name="connsiteX5" fmla="*/ 1058146 w 1081049"/>
                  <a:gd name="connsiteY5" fmla="*/ 222165 h 348134"/>
                  <a:gd name="connsiteX6" fmla="*/ 1082882 w 1081049"/>
                  <a:gd name="connsiteY6" fmla="*/ 232242 h 348134"/>
                  <a:gd name="connsiteX7" fmla="*/ 589538 w 1081049"/>
                  <a:gd name="connsiteY7" fmla="*/ 344928 h 348134"/>
                  <a:gd name="connsiteX8" fmla="*/ 10078 w 1081049"/>
                  <a:gd name="connsiteY8" fmla="*/ 16033 h 348134"/>
                  <a:gd name="connsiteX9" fmla="*/ 0 w 1081049"/>
                  <a:gd name="connsiteY9" fmla="*/ 0 h 34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81049" h="348134">
                    <a:moveTo>
                      <a:pt x="0" y="0"/>
                    </a:moveTo>
                    <a:cubicBezTo>
                      <a:pt x="31607" y="3665"/>
                      <a:pt x="61840" y="11910"/>
                      <a:pt x="92989" y="18323"/>
                    </a:cubicBezTo>
                    <a:cubicBezTo>
                      <a:pt x="167654" y="33439"/>
                      <a:pt x="242778" y="49472"/>
                      <a:pt x="317444" y="65504"/>
                    </a:cubicBezTo>
                    <a:cubicBezTo>
                      <a:pt x="393942" y="81537"/>
                      <a:pt x="470898" y="98027"/>
                      <a:pt x="547396" y="114060"/>
                    </a:cubicBezTo>
                    <a:cubicBezTo>
                      <a:pt x="635804" y="132841"/>
                      <a:pt x="723754" y="151164"/>
                      <a:pt x="812161" y="169945"/>
                    </a:cubicBezTo>
                    <a:cubicBezTo>
                      <a:pt x="894156" y="187351"/>
                      <a:pt x="976151" y="204300"/>
                      <a:pt x="1058146" y="222165"/>
                    </a:cubicBezTo>
                    <a:cubicBezTo>
                      <a:pt x="1066849" y="223997"/>
                      <a:pt x="1077843" y="220791"/>
                      <a:pt x="1082882" y="232242"/>
                    </a:cubicBezTo>
                    <a:cubicBezTo>
                      <a:pt x="930802" y="323399"/>
                      <a:pt x="765896" y="362793"/>
                      <a:pt x="589538" y="344928"/>
                    </a:cubicBezTo>
                    <a:cubicBezTo>
                      <a:pt x="348593" y="320192"/>
                      <a:pt x="155744" y="209339"/>
                      <a:pt x="10078" y="16033"/>
                    </a:cubicBezTo>
                    <a:cubicBezTo>
                      <a:pt x="6413" y="10994"/>
                      <a:pt x="458" y="7329"/>
                      <a:pt x="0" y="0"/>
                    </a:cubicBezTo>
                    <a:close/>
                  </a:path>
                </a:pathLst>
              </a:custGeom>
              <a:solidFill>
                <a:srgbClr val="FFC000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Freeform: Shape 85">
                <a:extLst>
                  <a:ext uri="{FF2B5EF4-FFF2-40B4-BE49-F238E27FC236}">
                    <a16:creationId xmlns:a16="http://schemas.microsoft.com/office/drawing/2014/main" xmlns="" id="{4445533F-D999-401D-99DB-10D197186DC6}"/>
                  </a:ext>
                </a:extLst>
              </p:cNvPr>
              <p:cNvSpPr/>
              <p:nvPr/>
            </p:nvSpPr>
            <p:spPr>
              <a:xfrm>
                <a:off x="5736242" y="2619213"/>
                <a:ext cx="255361" cy="869444"/>
              </a:xfrm>
              <a:custGeom>
                <a:avLst/>
                <a:gdLst>
                  <a:gd name="connsiteX0" fmla="*/ 3925 w 192390"/>
                  <a:gd name="connsiteY0" fmla="*/ 655959 h 655042"/>
                  <a:gd name="connsiteX1" fmla="*/ 719 w 192390"/>
                  <a:gd name="connsiteY1" fmla="*/ 642217 h 655042"/>
                  <a:gd name="connsiteX2" fmla="*/ 32326 w 192390"/>
                  <a:gd name="connsiteY2" fmla="*/ 463111 h 655042"/>
                  <a:gd name="connsiteX3" fmla="*/ 66223 w 192390"/>
                  <a:gd name="connsiteY3" fmla="*/ 262017 h 655042"/>
                  <a:gd name="connsiteX4" fmla="*/ 103785 w 192390"/>
                  <a:gd name="connsiteY4" fmla="*/ 48098 h 655042"/>
                  <a:gd name="connsiteX5" fmla="*/ 110656 w 192390"/>
                  <a:gd name="connsiteY5" fmla="*/ 0 h 655042"/>
                  <a:gd name="connsiteX6" fmla="*/ 117069 w 192390"/>
                  <a:gd name="connsiteY6" fmla="*/ 7787 h 655042"/>
                  <a:gd name="connsiteX7" fmla="*/ 190360 w 192390"/>
                  <a:gd name="connsiteY7" fmla="*/ 207048 h 655042"/>
                  <a:gd name="connsiteX8" fmla="*/ 188070 w 192390"/>
                  <a:gd name="connsiteY8" fmla="*/ 342638 h 655042"/>
                  <a:gd name="connsiteX9" fmla="*/ 189902 w 192390"/>
                  <a:gd name="connsiteY9" fmla="*/ 356838 h 655042"/>
                  <a:gd name="connsiteX10" fmla="*/ 18125 w 192390"/>
                  <a:gd name="connsiteY10" fmla="*/ 650004 h 655042"/>
                  <a:gd name="connsiteX11" fmla="*/ 3925 w 192390"/>
                  <a:gd name="connsiteY11" fmla="*/ 655959 h 655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2390" h="655042">
                    <a:moveTo>
                      <a:pt x="3925" y="655959"/>
                    </a:moveTo>
                    <a:cubicBezTo>
                      <a:pt x="-1114" y="652294"/>
                      <a:pt x="-197" y="646797"/>
                      <a:pt x="719" y="642217"/>
                    </a:cubicBezTo>
                    <a:cubicBezTo>
                      <a:pt x="11254" y="582667"/>
                      <a:pt x="21790" y="523118"/>
                      <a:pt x="32326" y="463111"/>
                    </a:cubicBezTo>
                    <a:cubicBezTo>
                      <a:pt x="43777" y="396232"/>
                      <a:pt x="54771" y="328896"/>
                      <a:pt x="66223" y="262017"/>
                    </a:cubicBezTo>
                    <a:cubicBezTo>
                      <a:pt x="78591" y="190558"/>
                      <a:pt x="91417" y="119557"/>
                      <a:pt x="103785" y="48098"/>
                    </a:cubicBezTo>
                    <a:cubicBezTo>
                      <a:pt x="106533" y="32065"/>
                      <a:pt x="108366" y="16033"/>
                      <a:pt x="110656" y="0"/>
                    </a:cubicBezTo>
                    <a:cubicBezTo>
                      <a:pt x="115695" y="458"/>
                      <a:pt x="116153" y="4123"/>
                      <a:pt x="117069" y="7787"/>
                    </a:cubicBezTo>
                    <a:cubicBezTo>
                      <a:pt x="158295" y="68253"/>
                      <a:pt x="180283" y="135589"/>
                      <a:pt x="190360" y="207048"/>
                    </a:cubicBezTo>
                    <a:cubicBezTo>
                      <a:pt x="196773" y="251939"/>
                      <a:pt x="196773" y="297289"/>
                      <a:pt x="188070" y="342638"/>
                    </a:cubicBezTo>
                    <a:cubicBezTo>
                      <a:pt x="191277" y="347218"/>
                      <a:pt x="190819" y="351799"/>
                      <a:pt x="189902" y="356838"/>
                    </a:cubicBezTo>
                    <a:cubicBezTo>
                      <a:pt x="167915" y="475020"/>
                      <a:pt x="110656" y="573048"/>
                      <a:pt x="18125" y="650004"/>
                    </a:cubicBezTo>
                    <a:cubicBezTo>
                      <a:pt x="14461" y="653210"/>
                      <a:pt x="10338" y="657333"/>
                      <a:pt x="3925" y="655959"/>
                    </a:cubicBezTo>
                    <a:close/>
                  </a:path>
                </a:pathLst>
              </a:custGeom>
              <a:solidFill>
                <a:srgbClr val="FFC000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9" name="Freeform: Shape 69">
              <a:extLst>
                <a:ext uri="{FF2B5EF4-FFF2-40B4-BE49-F238E27FC236}">
                  <a16:creationId xmlns:a16="http://schemas.microsoft.com/office/drawing/2014/main" xmlns="" id="{88DDE007-6ECF-443B-9D5E-9CD71EE6EFDE}"/>
                </a:ext>
              </a:extLst>
            </p:cNvPr>
            <p:cNvSpPr/>
            <p:nvPr/>
          </p:nvSpPr>
          <p:spPr>
            <a:xfrm>
              <a:off x="2719458" y="4345289"/>
              <a:ext cx="139841" cy="12159"/>
            </a:xfrm>
            <a:custGeom>
              <a:avLst/>
              <a:gdLst>
                <a:gd name="connsiteX0" fmla="*/ 104440 w 105356"/>
                <a:gd name="connsiteY0" fmla="*/ 11396 h 9161"/>
                <a:gd name="connsiteX1" fmla="*/ 69169 w 105356"/>
                <a:gd name="connsiteY1" fmla="*/ 9564 h 9161"/>
                <a:gd name="connsiteX2" fmla="*/ 0 w 105356"/>
                <a:gd name="connsiteY2" fmla="*/ 6357 h 9161"/>
                <a:gd name="connsiteX3" fmla="*/ 5039 w 105356"/>
                <a:gd name="connsiteY3" fmla="*/ 3609 h 9161"/>
                <a:gd name="connsiteX4" fmla="*/ 95279 w 105356"/>
                <a:gd name="connsiteY4" fmla="*/ 4983 h 9161"/>
                <a:gd name="connsiteX5" fmla="*/ 105357 w 105356"/>
                <a:gd name="connsiteY5" fmla="*/ 6357 h 9161"/>
                <a:gd name="connsiteX6" fmla="*/ 104440 w 105356"/>
                <a:gd name="connsiteY6" fmla="*/ 11396 h 9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356" h="9161">
                  <a:moveTo>
                    <a:pt x="104440" y="11396"/>
                  </a:moveTo>
                  <a:cubicBezTo>
                    <a:pt x="92989" y="6816"/>
                    <a:pt x="81079" y="9564"/>
                    <a:pt x="69169" y="9564"/>
                  </a:cubicBezTo>
                  <a:cubicBezTo>
                    <a:pt x="46265" y="9106"/>
                    <a:pt x="22904" y="10022"/>
                    <a:pt x="0" y="6357"/>
                  </a:cubicBezTo>
                  <a:cubicBezTo>
                    <a:pt x="1832" y="5441"/>
                    <a:pt x="3206" y="3609"/>
                    <a:pt x="5039" y="3609"/>
                  </a:cubicBezTo>
                  <a:cubicBezTo>
                    <a:pt x="35271" y="-514"/>
                    <a:pt x="65504" y="-2346"/>
                    <a:pt x="95279" y="4983"/>
                  </a:cubicBezTo>
                  <a:cubicBezTo>
                    <a:pt x="98485" y="5899"/>
                    <a:pt x="102150" y="5899"/>
                    <a:pt x="105357" y="6357"/>
                  </a:cubicBezTo>
                  <a:cubicBezTo>
                    <a:pt x="109479" y="8648"/>
                    <a:pt x="106731" y="10022"/>
                    <a:pt x="104440" y="11396"/>
                  </a:cubicBezTo>
                  <a:close/>
                </a:path>
              </a:pathLst>
            </a:custGeom>
            <a:solidFill>
              <a:srgbClr val="006000"/>
            </a:solidFill>
            <a:ln w="457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40" name="Group 70">
              <a:extLst>
                <a:ext uri="{FF2B5EF4-FFF2-40B4-BE49-F238E27FC236}">
                  <a16:creationId xmlns:a16="http://schemas.microsoft.com/office/drawing/2014/main" xmlns="" id="{666D6E6B-C4F8-43C9-BFF2-4071160FD637}"/>
                </a:ext>
              </a:extLst>
            </p:cNvPr>
            <p:cNvGrpSpPr/>
            <p:nvPr/>
          </p:nvGrpSpPr>
          <p:grpSpPr>
            <a:xfrm>
              <a:off x="1216277" y="2392932"/>
              <a:ext cx="2310409" cy="3185932"/>
              <a:chOff x="5900141" y="1459144"/>
              <a:chExt cx="2310409" cy="3185932"/>
            </a:xfrm>
          </p:grpSpPr>
          <p:sp>
            <p:nvSpPr>
              <p:cNvPr id="45" name="Freeform: Shape 75">
                <a:extLst>
                  <a:ext uri="{FF2B5EF4-FFF2-40B4-BE49-F238E27FC236}">
                    <a16:creationId xmlns:a16="http://schemas.microsoft.com/office/drawing/2014/main" xmlns="" id="{22C0BFD3-78FE-4278-B2B7-0904EBFC8321}"/>
                  </a:ext>
                </a:extLst>
              </p:cNvPr>
              <p:cNvSpPr/>
              <p:nvPr/>
            </p:nvSpPr>
            <p:spPr>
              <a:xfrm>
                <a:off x="6793296" y="2856334"/>
                <a:ext cx="1416645" cy="510722"/>
              </a:xfrm>
              <a:custGeom>
                <a:avLst/>
                <a:gdLst>
                  <a:gd name="connsiteX0" fmla="*/ 76956 w 1067307"/>
                  <a:gd name="connsiteY0" fmla="*/ 336683 h 384780"/>
                  <a:gd name="connsiteX1" fmla="*/ 5039 w 1067307"/>
                  <a:gd name="connsiteY1" fmla="*/ 304618 h 384780"/>
                  <a:gd name="connsiteX2" fmla="*/ 0 w 1067307"/>
                  <a:gd name="connsiteY2" fmla="*/ 297747 h 384780"/>
                  <a:gd name="connsiteX3" fmla="*/ 32981 w 1067307"/>
                  <a:gd name="connsiteY3" fmla="*/ 284004 h 384780"/>
                  <a:gd name="connsiteX4" fmla="*/ 496092 w 1067307"/>
                  <a:gd name="connsiteY4" fmla="*/ 156202 h 384780"/>
                  <a:gd name="connsiteX5" fmla="*/ 862091 w 1067307"/>
                  <a:gd name="connsiteY5" fmla="*/ 55885 h 384780"/>
                  <a:gd name="connsiteX6" fmla="*/ 1059062 w 1067307"/>
                  <a:gd name="connsiteY6" fmla="*/ 916 h 384780"/>
                  <a:gd name="connsiteX7" fmla="*/ 1067766 w 1067307"/>
                  <a:gd name="connsiteY7" fmla="*/ 0 h 384780"/>
                  <a:gd name="connsiteX8" fmla="*/ 945460 w 1067307"/>
                  <a:gd name="connsiteY8" fmla="*/ 156661 h 384780"/>
                  <a:gd name="connsiteX9" fmla="*/ 453949 w 1067307"/>
                  <a:gd name="connsiteY9" fmla="*/ 386613 h 384780"/>
                  <a:gd name="connsiteX10" fmla="*/ 76956 w 1067307"/>
                  <a:gd name="connsiteY10" fmla="*/ 336683 h 384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67307" h="384780">
                    <a:moveTo>
                      <a:pt x="76956" y="336683"/>
                    </a:moveTo>
                    <a:cubicBezTo>
                      <a:pt x="52220" y="327521"/>
                      <a:pt x="27942" y="316986"/>
                      <a:pt x="5039" y="304618"/>
                    </a:cubicBezTo>
                    <a:cubicBezTo>
                      <a:pt x="2290" y="303244"/>
                      <a:pt x="458" y="300953"/>
                      <a:pt x="0" y="297747"/>
                    </a:cubicBezTo>
                    <a:cubicBezTo>
                      <a:pt x="8245" y="286295"/>
                      <a:pt x="21529" y="287211"/>
                      <a:pt x="32981" y="284004"/>
                    </a:cubicBezTo>
                    <a:cubicBezTo>
                      <a:pt x="187352" y="240946"/>
                      <a:pt x="341722" y="198345"/>
                      <a:pt x="496092" y="156202"/>
                    </a:cubicBezTo>
                    <a:cubicBezTo>
                      <a:pt x="617939" y="122763"/>
                      <a:pt x="740244" y="89782"/>
                      <a:pt x="862091" y="55885"/>
                    </a:cubicBezTo>
                    <a:cubicBezTo>
                      <a:pt x="928054" y="38020"/>
                      <a:pt x="993558" y="19239"/>
                      <a:pt x="1059062" y="916"/>
                    </a:cubicBezTo>
                    <a:cubicBezTo>
                      <a:pt x="1061811" y="0"/>
                      <a:pt x="1065017" y="0"/>
                      <a:pt x="1067766" y="0"/>
                    </a:cubicBezTo>
                    <a:cubicBezTo>
                      <a:pt x="1034784" y="58175"/>
                      <a:pt x="993100" y="109937"/>
                      <a:pt x="945460" y="156661"/>
                    </a:cubicBezTo>
                    <a:cubicBezTo>
                      <a:pt x="808497" y="290876"/>
                      <a:pt x="644049" y="366457"/>
                      <a:pt x="453949" y="386613"/>
                    </a:cubicBezTo>
                    <a:cubicBezTo>
                      <a:pt x="235449" y="402187"/>
                      <a:pt x="80621" y="337599"/>
                      <a:pt x="76956" y="336683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Freeform: Shape 76">
                <a:extLst>
                  <a:ext uri="{FF2B5EF4-FFF2-40B4-BE49-F238E27FC236}">
                    <a16:creationId xmlns:a16="http://schemas.microsoft.com/office/drawing/2014/main" xmlns="" id="{E6542291-B973-4056-A526-CC775C77B4D0}"/>
                  </a:ext>
                </a:extLst>
              </p:cNvPr>
              <p:cNvSpPr/>
              <p:nvPr/>
            </p:nvSpPr>
            <p:spPr>
              <a:xfrm>
                <a:off x="5900141" y="1459144"/>
                <a:ext cx="2310409" cy="3185932"/>
              </a:xfrm>
              <a:custGeom>
                <a:avLst/>
                <a:gdLst>
                  <a:gd name="connsiteX0" fmla="*/ 529989 w 1740672"/>
                  <a:gd name="connsiteY0" fmla="*/ 0 h 2400296"/>
                  <a:gd name="connsiteX1" fmla="*/ 533196 w 1740672"/>
                  <a:gd name="connsiteY1" fmla="*/ 5955 h 2400296"/>
                  <a:gd name="connsiteX2" fmla="*/ 535028 w 1740672"/>
                  <a:gd name="connsiteY2" fmla="*/ 26568 h 2400296"/>
                  <a:gd name="connsiteX3" fmla="*/ 535028 w 1740672"/>
                  <a:gd name="connsiteY3" fmla="*/ 1082424 h 2400296"/>
                  <a:gd name="connsiteX4" fmla="*/ 532280 w 1740672"/>
                  <a:gd name="connsiteY4" fmla="*/ 1111740 h 2400296"/>
                  <a:gd name="connsiteX5" fmla="*/ 547854 w 1740672"/>
                  <a:gd name="connsiteY5" fmla="*/ 1193277 h 2400296"/>
                  <a:gd name="connsiteX6" fmla="*/ 561138 w 1740672"/>
                  <a:gd name="connsiteY6" fmla="*/ 1242291 h 2400296"/>
                  <a:gd name="connsiteX7" fmla="*/ 599158 w 1740672"/>
                  <a:gd name="connsiteY7" fmla="*/ 1193735 h 2400296"/>
                  <a:gd name="connsiteX8" fmla="*/ 632139 w 1740672"/>
                  <a:gd name="connsiteY8" fmla="*/ 1151593 h 2400296"/>
                  <a:gd name="connsiteX9" fmla="*/ 661914 w 1740672"/>
                  <a:gd name="connsiteY9" fmla="*/ 1144263 h 2400296"/>
                  <a:gd name="connsiteX10" fmla="*/ 671991 w 1740672"/>
                  <a:gd name="connsiteY10" fmla="*/ 1178161 h 2400296"/>
                  <a:gd name="connsiteX11" fmla="*/ 663746 w 1740672"/>
                  <a:gd name="connsiteY11" fmla="*/ 1190529 h 2400296"/>
                  <a:gd name="connsiteX12" fmla="*/ 539609 w 1740672"/>
                  <a:gd name="connsiteY12" fmla="*/ 1352228 h 2400296"/>
                  <a:gd name="connsiteX13" fmla="*/ 530905 w 1740672"/>
                  <a:gd name="connsiteY13" fmla="*/ 1364596 h 2400296"/>
                  <a:gd name="connsiteX14" fmla="*/ 547396 w 1740672"/>
                  <a:gd name="connsiteY14" fmla="*/ 1361847 h 2400296"/>
                  <a:gd name="connsiteX15" fmla="*/ 655043 w 1740672"/>
                  <a:gd name="connsiteY15" fmla="*/ 1341692 h 2400296"/>
                  <a:gd name="connsiteX16" fmla="*/ 681153 w 1740672"/>
                  <a:gd name="connsiteY16" fmla="*/ 1326576 h 2400296"/>
                  <a:gd name="connsiteX17" fmla="*/ 1252827 w 1740672"/>
                  <a:gd name="connsiteY17" fmla="*/ 962867 h 2400296"/>
                  <a:gd name="connsiteX18" fmla="*/ 1734718 w 1740672"/>
                  <a:gd name="connsiteY18" fmla="*/ 1045778 h 2400296"/>
                  <a:gd name="connsiteX19" fmla="*/ 1744338 w 1740672"/>
                  <a:gd name="connsiteY19" fmla="*/ 1049443 h 2400296"/>
                  <a:gd name="connsiteX20" fmla="*/ 1744338 w 1740672"/>
                  <a:gd name="connsiteY20" fmla="*/ 1052649 h 2400296"/>
                  <a:gd name="connsiteX21" fmla="*/ 1743422 w 1740672"/>
                  <a:gd name="connsiteY21" fmla="*/ 1053565 h 2400296"/>
                  <a:gd name="connsiteX22" fmla="*/ 1742047 w 1740672"/>
                  <a:gd name="connsiteY22" fmla="*/ 1053107 h 2400296"/>
                  <a:gd name="connsiteX23" fmla="*/ 1724641 w 1740672"/>
                  <a:gd name="connsiteY23" fmla="*/ 1061352 h 2400296"/>
                  <a:gd name="connsiteX24" fmla="*/ 1357267 w 1740672"/>
                  <a:gd name="connsiteY24" fmla="*/ 1162586 h 2400296"/>
                  <a:gd name="connsiteX25" fmla="*/ 1068682 w 1740672"/>
                  <a:gd name="connsiteY25" fmla="*/ 1242291 h 2400296"/>
                  <a:gd name="connsiteX26" fmla="*/ 693979 w 1740672"/>
                  <a:gd name="connsiteY26" fmla="*/ 1345815 h 2400296"/>
                  <a:gd name="connsiteX27" fmla="*/ 676114 w 1740672"/>
                  <a:gd name="connsiteY27" fmla="*/ 1353144 h 2400296"/>
                  <a:gd name="connsiteX28" fmla="*/ 629849 w 1740672"/>
                  <a:gd name="connsiteY28" fmla="*/ 1360931 h 2400296"/>
                  <a:gd name="connsiteX29" fmla="*/ 527241 w 1740672"/>
                  <a:gd name="connsiteY29" fmla="*/ 1385667 h 2400296"/>
                  <a:gd name="connsiteX30" fmla="*/ 516705 w 1740672"/>
                  <a:gd name="connsiteY30" fmla="*/ 1393454 h 2400296"/>
                  <a:gd name="connsiteX31" fmla="*/ 429213 w 1740672"/>
                  <a:gd name="connsiteY31" fmla="*/ 1521257 h 2400296"/>
                  <a:gd name="connsiteX32" fmla="*/ 510292 w 1740672"/>
                  <a:gd name="connsiteY32" fmla="*/ 1509347 h 2400296"/>
                  <a:gd name="connsiteX33" fmla="*/ 522202 w 1740672"/>
                  <a:gd name="connsiteY33" fmla="*/ 1503850 h 2400296"/>
                  <a:gd name="connsiteX34" fmla="*/ 767270 w 1740672"/>
                  <a:gd name="connsiteY34" fmla="*/ 1387958 h 2400296"/>
                  <a:gd name="connsiteX35" fmla="*/ 1080592 w 1740672"/>
                  <a:gd name="connsiteY35" fmla="*/ 1444300 h 2400296"/>
                  <a:gd name="connsiteX36" fmla="*/ 1167167 w 1740672"/>
                  <a:gd name="connsiteY36" fmla="*/ 1506140 h 2400296"/>
                  <a:gd name="connsiteX37" fmla="*/ 1182742 w 1740672"/>
                  <a:gd name="connsiteY37" fmla="*/ 1521715 h 2400296"/>
                  <a:gd name="connsiteX38" fmla="*/ 1168999 w 1740672"/>
                  <a:gd name="connsiteY38" fmla="*/ 1523547 h 2400296"/>
                  <a:gd name="connsiteX39" fmla="*/ 1074637 w 1740672"/>
                  <a:gd name="connsiteY39" fmla="*/ 1525837 h 2400296"/>
                  <a:gd name="connsiteX40" fmla="*/ 1049443 w 1740672"/>
                  <a:gd name="connsiteY40" fmla="*/ 1527211 h 2400296"/>
                  <a:gd name="connsiteX41" fmla="*/ 821323 w 1740672"/>
                  <a:gd name="connsiteY41" fmla="*/ 1527211 h 2400296"/>
                  <a:gd name="connsiteX42" fmla="*/ 529531 w 1740672"/>
                  <a:gd name="connsiteY42" fmla="*/ 1524005 h 2400296"/>
                  <a:gd name="connsiteX43" fmla="*/ 516247 w 1740672"/>
                  <a:gd name="connsiteY43" fmla="*/ 1523547 h 2400296"/>
                  <a:gd name="connsiteX44" fmla="*/ 485556 w 1740672"/>
                  <a:gd name="connsiteY44" fmla="*/ 1525837 h 2400296"/>
                  <a:gd name="connsiteX45" fmla="*/ 416387 w 1740672"/>
                  <a:gd name="connsiteY45" fmla="*/ 1542786 h 2400296"/>
                  <a:gd name="connsiteX46" fmla="*/ 404935 w 1740672"/>
                  <a:gd name="connsiteY46" fmla="*/ 1553322 h 2400296"/>
                  <a:gd name="connsiteX47" fmla="*/ 259727 w 1740672"/>
                  <a:gd name="connsiteY47" fmla="*/ 1858397 h 2400296"/>
                  <a:gd name="connsiteX48" fmla="*/ 272095 w 1740672"/>
                  <a:gd name="connsiteY48" fmla="*/ 1875346 h 2400296"/>
                  <a:gd name="connsiteX49" fmla="*/ 298663 w 1740672"/>
                  <a:gd name="connsiteY49" fmla="*/ 1876262 h 2400296"/>
                  <a:gd name="connsiteX50" fmla="*/ 301869 w 1740672"/>
                  <a:gd name="connsiteY50" fmla="*/ 1877636 h 2400296"/>
                  <a:gd name="connsiteX51" fmla="*/ 250107 w 1740672"/>
                  <a:gd name="connsiteY51" fmla="*/ 1914740 h 2400296"/>
                  <a:gd name="connsiteX52" fmla="*/ 238197 w 1740672"/>
                  <a:gd name="connsiteY52" fmla="*/ 1930773 h 2400296"/>
                  <a:gd name="connsiteX53" fmla="*/ 206590 w 1740672"/>
                  <a:gd name="connsiteY53" fmla="*/ 2211113 h 2400296"/>
                  <a:gd name="connsiteX54" fmla="*/ 207965 w 1740672"/>
                  <a:gd name="connsiteY54" fmla="*/ 2215235 h 2400296"/>
                  <a:gd name="connsiteX55" fmla="*/ 244610 w 1740672"/>
                  <a:gd name="connsiteY55" fmla="*/ 2193248 h 2400296"/>
                  <a:gd name="connsiteX56" fmla="*/ 213003 w 1740672"/>
                  <a:gd name="connsiteY56" fmla="*/ 2275243 h 2400296"/>
                  <a:gd name="connsiteX57" fmla="*/ 207049 w 1740672"/>
                  <a:gd name="connsiteY57" fmla="*/ 2310056 h 2400296"/>
                  <a:gd name="connsiteX58" fmla="*/ 208423 w 1740672"/>
                  <a:gd name="connsiteY58" fmla="*/ 2393425 h 2400296"/>
                  <a:gd name="connsiteX59" fmla="*/ 197887 w 1740672"/>
                  <a:gd name="connsiteY59" fmla="*/ 2402587 h 2400296"/>
                  <a:gd name="connsiteX60" fmla="*/ 162616 w 1740672"/>
                  <a:gd name="connsiteY60" fmla="*/ 2401670 h 2400296"/>
                  <a:gd name="connsiteX61" fmla="*/ 158493 w 1740672"/>
                  <a:gd name="connsiteY61" fmla="*/ 2398922 h 2400296"/>
                  <a:gd name="connsiteX62" fmla="*/ 155744 w 1740672"/>
                  <a:gd name="connsiteY62" fmla="*/ 2387470 h 2400296"/>
                  <a:gd name="connsiteX63" fmla="*/ 152538 w 1740672"/>
                  <a:gd name="connsiteY63" fmla="*/ 2183628 h 2400296"/>
                  <a:gd name="connsiteX64" fmla="*/ 208881 w 1740672"/>
                  <a:gd name="connsiteY64" fmla="*/ 1846946 h 2400296"/>
                  <a:gd name="connsiteX65" fmla="*/ 301411 w 1740672"/>
                  <a:gd name="connsiteY65" fmla="*/ 1630736 h 2400296"/>
                  <a:gd name="connsiteX66" fmla="*/ 305076 w 1740672"/>
                  <a:gd name="connsiteY66" fmla="*/ 1595006 h 2400296"/>
                  <a:gd name="connsiteX67" fmla="*/ 290876 w 1740672"/>
                  <a:gd name="connsiteY67" fmla="*/ 1528128 h 2400296"/>
                  <a:gd name="connsiteX68" fmla="*/ 278508 w 1740672"/>
                  <a:gd name="connsiteY68" fmla="*/ 1505224 h 2400296"/>
                  <a:gd name="connsiteX69" fmla="*/ 127802 w 1740672"/>
                  <a:gd name="connsiteY69" fmla="*/ 1332989 h 2400296"/>
                  <a:gd name="connsiteX70" fmla="*/ 65046 w 1740672"/>
                  <a:gd name="connsiteY70" fmla="*/ 1218013 h 2400296"/>
                  <a:gd name="connsiteX71" fmla="*/ 0 w 1740672"/>
                  <a:gd name="connsiteY71" fmla="*/ 870336 h 2400296"/>
                  <a:gd name="connsiteX72" fmla="*/ 149790 w 1740672"/>
                  <a:gd name="connsiteY72" fmla="*/ 418678 h 2400296"/>
                  <a:gd name="connsiteX73" fmla="*/ 161699 w 1740672"/>
                  <a:gd name="connsiteY73" fmla="*/ 410890 h 2400296"/>
                  <a:gd name="connsiteX74" fmla="*/ 178190 w 1740672"/>
                  <a:gd name="connsiteY74" fmla="*/ 534570 h 2400296"/>
                  <a:gd name="connsiteX75" fmla="*/ 259269 w 1740672"/>
                  <a:gd name="connsiteY75" fmla="*/ 1182741 h 2400296"/>
                  <a:gd name="connsiteX76" fmla="*/ 297289 w 1740672"/>
                  <a:gd name="connsiteY76" fmla="*/ 1486901 h 2400296"/>
                  <a:gd name="connsiteX77" fmla="*/ 301869 w 1740672"/>
                  <a:gd name="connsiteY77" fmla="*/ 1502476 h 2400296"/>
                  <a:gd name="connsiteX78" fmla="*/ 310573 w 1740672"/>
                  <a:gd name="connsiteY78" fmla="*/ 1532250 h 2400296"/>
                  <a:gd name="connsiteX79" fmla="*/ 322483 w 1740672"/>
                  <a:gd name="connsiteY79" fmla="*/ 1587677 h 2400296"/>
                  <a:gd name="connsiteX80" fmla="*/ 352715 w 1740672"/>
                  <a:gd name="connsiteY80" fmla="*/ 1536831 h 2400296"/>
                  <a:gd name="connsiteX81" fmla="*/ 534570 w 1740672"/>
                  <a:gd name="connsiteY81" fmla="*/ 1275272 h 2400296"/>
                  <a:gd name="connsiteX82" fmla="*/ 542815 w 1740672"/>
                  <a:gd name="connsiteY82" fmla="*/ 1234045 h 2400296"/>
                  <a:gd name="connsiteX83" fmla="*/ 523576 w 1740672"/>
                  <a:gd name="connsiteY83" fmla="*/ 1148386 h 2400296"/>
                  <a:gd name="connsiteX84" fmla="*/ 490595 w 1740672"/>
                  <a:gd name="connsiteY84" fmla="*/ 1080133 h 2400296"/>
                  <a:gd name="connsiteX85" fmla="*/ 450743 w 1740672"/>
                  <a:gd name="connsiteY85" fmla="*/ 1026539 h 2400296"/>
                  <a:gd name="connsiteX86" fmla="*/ 306450 w 1740672"/>
                  <a:gd name="connsiteY86" fmla="*/ 553809 h 2400296"/>
                  <a:gd name="connsiteX87" fmla="*/ 522660 w 1740672"/>
                  <a:gd name="connsiteY87" fmla="*/ 9161 h 2400296"/>
                  <a:gd name="connsiteX88" fmla="*/ 527699 w 1740672"/>
                  <a:gd name="connsiteY88" fmla="*/ 2290 h 2400296"/>
                  <a:gd name="connsiteX89" fmla="*/ 529989 w 1740672"/>
                  <a:gd name="connsiteY89" fmla="*/ 0 h 2400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1740672" h="2400296">
                    <a:moveTo>
                      <a:pt x="529989" y="0"/>
                    </a:moveTo>
                    <a:cubicBezTo>
                      <a:pt x="530905" y="1832"/>
                      <a:pt x="531821" y="3665"/>
                      <a:pt x="533196" y="5955"/>
                    </a:cubicBezTo>
                    <a:cubicBezTo>
                      <a:pt x="534570" y="12826"/>
                      <a:pt x="535028" y="19697"/>
                      <a:pt x="535028" y="26568"/>
                    </a:cubicBezTo>
                    <a:cubicBezTo>
                      <a:pt x="535028" y="378367"/>
                      <a:pt x="535028" y="730625"/>
                      <a:pt x="535028" y="1082424"/>
                    </a:cubicBezTo>
                    <a:cubicBezTo>
                      <a:pt x="535028" y="1092501"/>
                      <a:pt x="534570" y="1102121"/>
                      <a:pt x="532280" y="1111740"/>
                    </a:cubicBezTo>
                    <a:cubicBezTo>
                      <a:pt x="538234" y="1138767"/>
                      <a:pt x="539609" y="1166709"/>
                      <a:pt x="547854" y="1193277"/>
                    </a:cubicBezTo>
                    <a:cubicBezTo>
                      <a:pt x="552893" y="1208851"/>
                      <a:pt x="556557" y="1224884"/>
                      <a:pt x="561138" y="1242291"/>
                    </a:cubicBezTo>
                    <a:cubicBezTo>
                      <a:pt x="574422" y="1225342"/>
                      <a:pt x="586790" y="1209310"/>
                      <a:pt x="599158" y="1193735"/>
                    </a:cubicBezTo>
                    <a:cubicBezTo>
                      <a:pt x="610152" y="1179535"/>
                      <a:pt x="621145" y="1165793"/>
                      <a:pt x="632139" y="1151593"/>
                    </a:cubicBezTo>
                    <a:cubicBezTo>
                      <a:pt x="639926" y="1141057"/>
                      <a:pt x="649546" y="1136934"/>
                      <a:pt x="661914" y="1144263"/>
                    </a:cubicBezTo>
                    <a:cubicBezTo>
                      <a:pt x="673366" y="1151134"/>
                      <a:pt x="677946" y="1166251"/>
                      <a:pt x="671991" y="1178161"/>
                    </a:cubicBezTo>
                    <a:cubicBezTo>
                      <a:pt x="669701" y="1182741"/>
                      <a:pt x="666495" y="1186406"/>
                      <a:pt x="663746" y="1190529"/>
                    </a:cubicBezTo>
                    <a:cubicBezTo>
                      <a:pt x="622520" y="1244581"/>
                      <a:pt x="580835" y="1298634"/>
                      <a:pt x="539609" y="1352228"/>
                    </a:cubicBezTo>
                    <a:cubicBezTo>
                      <a:pt x="536402" y="1356351"/>
                      <a:pt x="534112" y="1360015"/>
                      <a:pt x="530905" y="1364596"/>
                    </a:cubicBezTo>
                    <a:cubicBezTo>
                      <a:pt x="537318" y="1366428"/>
                      <a:pt x="542357" y="1363680"/>
                      <a:pt x="547396" y="1361847"/>
                    </a:cubicBezTo>
                    <a:cubicBezTo>
                      <a:pt x="582209" y="1348563"/>
                      <a:pt x="618397" y="1343983"/>
                      <a:pt x="655043" y="1341692"/>
                    </a:cubicBezTo>
                    <a:cubicBezTo>
                      <a:pt x="666953" y="1340776"/>
                      <a:pt x="674282" y="1337112"/>
                      <a:pt x="681153" y="1326576"/>
                    </a:cubicBezTo>
                    <a:cubicBezTo>
                      <a:pt x="817658" y="1120902"/>
                      <a:pt x="1008216" y="998597"/>
                      <a:pt x="1252827" y="962867"/>
                    </a:cubicBezTo>
                    <a:cubicBezTo>
                      <a:pt x="1421855" y="938589"/>
                      <a:pt x="1582638" y="968364"/>
                      <a:pt x="1734718" y="1045778"/>
                    </a:cubicBezTo>
                    <a:cubicBezTo>
                      <a:pt x="1737925" y="1047152"/>
                      <a:pt x="1741131" y="1048068"/>
                      <a:pt x="1744338" y="1049443"/>
                    </a:cubicBezTo>
                    <a:cubicBezTo>
                      <a:pt x="1744338" y="1050359"/>
                      <a:pt x="1744338" y="1051275"/>
                      <a:pt x="1744338" y="1052649"/>
                    </a:cubicBezTo>
                    <a:lnTo>
                      <a:pt x="1743422" y="1053565"/>
                    </a:lnTo>
                    <a:lnTo>
                      <a:pt x="1742047" y="1053107"/>
                    </a:lnTo>
                    <a:cubicBezTo>
                      <a:pt x="1737008" y="1057230"/>
                      <a:pt x="1731054" y="1059520"/>
                      <a:pt x="1724641" y="1061352"/>
                    </a:cubicBezTo>
                    <a:cubicBezTo>
                      <a:pt x="1601877" y="1094334"/>
                      <a:pt x="1479572" y="1128689"/>
                      <a:pt x="1357267" y="1162586"/>
                    </a:cubicBezTo>
                    <a:cubicBezTo>
                      <a:pt x="1261072" y="1189154"/>
                      <a:pt x="1164877" y="1215723"/>
                      <a:pt x="1068682" y="1242291"/>
                    </a:cubicBezTo>
                    <a:cubicBezTo>
                      <a:pt x="943628" y="1276646"/>
                      <a:pt x="819033" y="1311002"/>
                      <a:pt x="693979" y="1345815"/>
                    </a:cubicBezTo>
                    <a:cubicBezTo>
                      <a:pt x="687566" y="1347647"/>
                      <a:pt x="681611" y="1349021"/>
                      <a:pt x="676114" y="1353144"/>
                    </a:cubicBezTo>
                    <a:cubicBezTo>
                      <a:pt x="661914" y="1361847"/>
                      <a:pt x="644965" y="1359557"/>
                      <a:pt x="629849" y="1360931"/>
                    </a:cubicBezTo>
                    <a:cubicBezTo>
                      <a:pt x="594119" y="1363680"/>
                      <a:pt x="561138" y="1376048"/>
                      <a:pt x="527241" y="1385667"/>
                    </a:cubicBezTo>
                    <a:cubicBezTo>
                      <a:pt x="522660" y="1387041"/>
                      <a:pt x="519453" y="1389790"/>
                      <a:pt x="516705" y="1393454"/>
                    </a:cubicBezTo>
                    <a:cubicBezTo>
                      <a:pt x="486472" y="1434681"/>
                      <a:pt x="457156" y="1476365"/>
                      <a:pt x="429213" y="1521257"/>
                    </a:cubicBezTo>
                    <a:cubicBezTo>
                      <a:pt x="457156" y="1513469"/>
                      <a:pt x="482808" y="1506598"/>
                      <a:pt x="510292" y="1509347"/>
                    </a:cubicBezTo>
                    <a:cubicBezTo>
                      <a:pt x="514873" y="1509805"/>
                      <a:pt x="518537" y="1507056"/>
                      <a:pt x="522202" y="1503850"/>
                    </a:cubicBezTo>
                    <a:cubicBezTo>
                      <a:pt x="593203" y="1442926"/>
                      <a:pt x="675198" y="1405364"/>
                      <a:pt x="767270" y="1387958"/>
                    </a:cubicBezTo>
                    <a:cubicBezTo>
                      <a:pt x="938131" y="1363222"/>
                      <a:pt x="1078759" y="1441094"/>
                      <a:pt x="1080592" y="1444300"/>
                    </a:cubicBezTo>
                    <a:cubicBezTo>
                      <a:pt x="1110366" y="1463998"/>
                      <a:pt x="1140599" y="1481862"/>
                      <a:pt x="1167167" y="1506140"/>
                    </a:cubicBezTo>
                    <a:cubicBezTo>
                      <a:pt x="1172664" y="1511179"/>
                      <a:pt x="1177703" y="1516218"/>
                      <a:pt x="1182742" y="1521715"/>
                    </a:cubicBezTo>
                    <a:cubicBezTo>
                      <a:pt x="1178619" y="1526295"/>
                      <a:pt x="1173580" y="1524005"/>
                      <a:pt x="1168999" y="1523547"/>
                    </a:cubicBezTo>
                    <a:cubicBezTo>
                      <a:pt x="1137393" y="1519424"/>
                      <a:pt x="1106244" y="1517592"/>
                      <a:pt x="1074637" y="1525837"/>
                    </a:cubicBezTo>
                    <a:cubicBezTo>
                      <a:pt x="1066391" y="1527211"/>
                      <a:pt x="1057688" y="1527211"/>
                      <a:pt x="1049443" y="1527211"/>
                    </a:cubicBezTo>
                    <a:cubicBezTo>
                      <a:pt x="973403" y="1527211"/>
                      <a:pt x="897363" y="1526753"/>
                      <a:pt x="821323" y="1527211"/>
                    </a:cubicBezTo>
                    <a:cubicBezTo>
                      <a:pt x="724212" y="1528128"/>
                      <a:pt x="626642" y="1521715"/>
                      <a:pt x="529531" y="1524005"/>
                    </a:cubicBezTo>
                    <a:cubicBezTo>
                      <a:pt x="524950" y="1524005"/>
                      <a:pt x="520828" y="1522631"/>
                      <a:pt x="516247" y="1523547"/>
                    </a:cubicBezTo>
                    <a:cubicBezTo>
                      <a:pt x="506169" y="1528128"/>
                      <a:pt x="495634" y="1524463"/>
                      <a:pt x="485556" y="1525837"/>
                    </a:cubicBezTo>
                    <a:cubicBezTo>
                      <a:pt x="461737" y="1529044"/>
                      <a:pt x="438833" y="1535457"/>
                      <a:pt x="416387" y="1542786"/>
                    </a:cubicBezTo>
                    <a:cubicBezTo>
                      <a:pt x="410432" y="1544618"/>
                      <a:pt x="407684" y="1548741"/>
                      <a:pt x="404935" y="1553322"/>
                    </a:cubicBezTo>
                    <a:cubicBezTo>
                      <a:pt x="345844" y="1649975"/>
                      <a:pt x="294998" y="1750750"/>
                      <a:pt x="259727" y="1858397"/>
                    </a:cubicBezTo>
                    <a:cubicBezTo>
                      <a:pt x="254230" y="1874888"/>
                      <a:pt x="254230" y="1874888"/>
                      <a:pt x="272095" y="1875346"/>
                    </a:cubicBezTo>
                    <a:cubicBezTo>
                      <a:pt x="280798" y="1875804"/>
                      <a:pt x="289960" y="1875804"/>
                      <a:pt x="298663" y="1876262"/>
                    </a:cubicBezTo>
                    <a:cubicBezTo>
                      <a:pt x="299121" y="1876262"/>
                      <a:pt x="299579" y="1876720"/>
                      <a:pt x="301869" y="1877636"/>
                    </a:cubicBezTo>
                    <a:cubicBezTo>
                      <a:pt x="284005" y="1890462"/>
                      <a:pt x="267056" y="1902830"/>
                      <a:pt x="250107" y="1914740"/>
                    </a:cubicBezTo>
                    <a:cubicBezTo>
                      <a:pt x="244152" y="1918863"/>
                      <a:pt x="240030" y="1923443"/>
                      <a:pt x="238197" y="1930773"/>
                    </a:cubicBezTo>
                    <a:cubicBezTo>
                      <a:pt x="215752" y="2022845"/>
                      <a:pt x="206132" y="2116292"/>
                      <a:pt x="206590" y="2211113"/>
                    </a:cubicBezTo>
                    <a:cubicBezTo>
                      <a:pt x="206590" y="2212029"/>
                      <a:pt x="207049" y="2212945"/>
                      <a:pt x="207965" y="2215235"/>
                    </a:cubicBezTo>
                    <a:cubicBezTo>
                      <a:pt x="219416" y="2208364"/>
                      <a:pt x="230410" y="2201951"/>
                      <a:pt x="244610" y="2193248"/>
                    </a:cubicBezTo>
                    <a:cubicBezTo>
                      <a:pt x="233159" y="2223022"/>
                      <a:pt x="223539" y="2249133"/>
                      <a:pt x="213003" y="2275243"/>
                    </a:cubicBezTo>
                    <a:cubicBezTo>
                      <a:pt x="208423" y="2286695"/>
                      <a:pt x="206590" y="2297688"/>
                      <a:pt x="207049" y="2310056"/>
                    </a:cubicBezTo>
                    <a:cubicBezTo>
                      <a:pt x="207965" y="2337999"/>
                      <a:pt x="207965" y="2365483"/>
                      <a:pt x="208423" y="2393425"/>
                    </a:cubicBezTo>
                    <a:cubicBezTo>
                      <a:pt x="208881" y="2401212"/>
                      <a:pt x="202926" y="2402129"/>
                      <a:pt x="197887" y="2402587"/>
                    </a:cubicBezTo>
                    <a:cubicBezTo>
                      <a:pt x="185977" y="2403045"/>
                      <a:pt x="174525" y="2404419"/>
                      <a:pt x="162616" y="2401670"/>
                    </a:cubicBezTo>
                    <a:cubicBezTo>
                      <a:pt x="161241" y="2401212"/>
                      <a:pt x="159867" y="2400296"/>
                      <a:pt x="158493" y="2398922"/>
                    </a:cubicBezTo>
                    <a:cubicBezTo>
                      <a:pt x="156203" y="2395258"/>
                      <a:pt x="155744" y="2391593"/>
                      <a:pt x="155744" y="2387470"/>
                    </a:cubicBezTo>
                    <a:cubicBezTo>
                      <a:pt x="154828" y="2319676"/>
                      <a:pt x="150706" y="2251423"/>
                      <a:pt x="152538" y="2183628"/>
                    </a:cubicBezTo>
                    <a:cubicBezTo>
                      <a:pt x="156203" y="2069110"/>
                      <a:pt x="172693" y="1956425"/>
                      <a:pt x="208881" y="1846946"/>
                    </a:cubicBezTo>
                    <a:cubicBezTo>
                      <a:pt x="233617" y="1772280"/>
                      <a:pt x="264766" y="1700363"/>
                      <a:pt x="301411" y="1630736"/>
                    </a:cubicBezTo>
                    <a:cubicBezTo>
                      <a:pt x="307824" y="1618826"/>
                      <a:pt x="309199" y="1607832"/>
                      <a:pt x="305076" y="1595006"/>
                    </a:cubicBezTo>
                    <a:cubicBezTo>
                      <a:pt x="298205" y="1573019"/>
                      <a:pt x="293624" y="1550573"/>
                      <a:pt x="290876" y="1528128"/>
                    </a:cubicBezTo>
                    <a:cubicBezTo>
                      <a:pt x="289501" y="1518508"/>
                      <a:pt x="285837" y="1511637"/>
                      <a:pt x="278508" y="1505224"/>
                    </a:cubicBezTo>
                    <a:cubicBezTo>
                      <a:pt x="219416" y="1455294"/>
                      <a:pt x="170403" y="1397577"/>
                      <a:pt x="127802" y="1332989"/>
                    </a:cubicBezTo>
                    <a:cubicBezTo>
                      <a:pt x="103524" y="1296343"/>
                      <a:pt x="82911" y="1257865"/>
                      <a:pt x="65046" y="1218013"/>
                    </a:cubicBezTo>
                    <a:cubicBezTo>
                      <a:pt x="47181" y="1175870"/>
                      <a:pt x="0" y="972944"/>
                      <a:pt x="0" y="870336"/>
                    </a:cubicBezTo>
                    <a:cubicBezTo>
                      <a:pt x="4123" y="704514"/>
                      <a:pt x="54511" y="554267"/>
                      <a:pt x="149790" y="418678"/>
                    </a:cubicBezTo>
                    <a:cubicBezTo>
                      <a:pt x="155286" y="411348"/>
                      <a:pt x="155286" y="411348"/>
                      <a:pt x="161699" y="410890"/>
                    </a:cubicBezTo>
                    <a:cubicBezTo>
                      <a:pt x="169028" y="452117"/>
                      <a:pt x="173151" y="493343"/>
                      <a:pt x="178190" y="534570"/>
                    </a:cubicBezTo>
                    <a:cubicBezTo>
                      <a:pt x="205216" y="750780"/>
                      <a:pt x="232701" y="966532"/>
                      <a:pt x="259269" y="1182741"/>
                    </a:cubicBezTo>
                    <a:cubicBezTo>
                      <a:pt x="271637" y="1283975"/>
                      <a:pt x="284463" y="1385667"/>
                      <a:pt x="297289" y="1486901"/>
                    </a:cubicBezTo>
                    <a:cubicBezTo>
                      <a:pt x="298205" y="1492398"/>
                      <a:pt x="298663" y="1497895"/>
                      <a:pt x="301869" y="1502476"/>
                    </a:cubicBezTo>
                    <a:cubicBezTo>
                      <a:pt x="308282" y="1511179"/>
                      <a:pt x="309199" y="1521715"/>
                      <a:pt x="310573" y="1532250"/>
                    </a:cubicBezTo>
                    <a:cubicBezTo>
                      <a:pt x="313321" y="1550573"/>
                      <a:pt x="317444" y="1568438"/>
                      <a:pt x="322483" y="1587677"/>
                    </a:cubicBezTo>
                    <a:cubicBezTo>
                      <a:pt x="334392" y="1570728"/>
                      <a:pt x="342638" y="1553322"/>
                      <a:pt x="352715" y="1536831"/>
                    </a:cubicBezTo>
                    <a:cubicBezTo>
                      <a:pt x="407684" y="1445675"/>
                      <a:pt x="469524" y="1359099"/>
                      <a:pt x="534570" y="1275272"/>
                    </a:cubicBezTo>
                    <a:cubicBezTo>
                      <a:pt x="544647" y="1261988"/>
                      <a:pt x="546938" y="1249162"/>
                      <a:pt x="542815" y="1234045"/>
                    </a:cubicBezTo>
                    <a:cubicBezTo>
                      <a:pt x="535028" y="1205645"/>
                      <a:pt x="523576" y="1177703"/>
                      <a:pt x="523576" y="1148386"/>
                    </a:cubicBezTo>
                    <a:cubicBezTo>
                      <a:pt x="523576" y="1118611"/>
                      <a:pt x="508002" y="1099830"/>
                      <a:pt x="490595" y="1080133"/>
                    </a:cubicBezTo>
                    <a:cubicBezTo>
                      <a:pt x="475937" y="1063643"/>
                      <a:pt x="461737" y="1046236"/>
                      <a:pt x="450743" y="1026539"/>
                    </a:cubicBezTo>
                    <a:cubicBezTo>
                      <a:pt x="371954" y="888201"/>
                      <a:pt x="307824" y="726044"/>
                      <a:pt x="306450" y="553809"/>
                    </a:cubicBezTo>
                    <a:cubicBezTo>
                      <a:pt x="309657" y="344928"/>
                      <a:pt x="382032" y="163532"/>
                      <a:pt x="522660" y="9161"/>
                    </a:cubicBezTo>
                    <a:cubicBezTo>
                      <a:pt x="524492" y="6871"/>
                      <a:pt x="525867" y="4581"/>
                      <a:pt x="527699" y="2290"/>
                    </a:cubicBezTo>
                    <a:cubicBezTo>
                      <a:pt x="527699" y="0"/>
                      <a:pt x="528615" y="0"/>
                      <a:pt x="529989" y="0"/>
                    </a:cubicBezTo>
                    <a:close/>
                  </a:path>
                </a:pathLst>
              </a:custGeom>
              <a:solidFill>
                <a:srgbClr val="A5A5A5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Freeform: Shape 77">
                <a:extLst>
                  <a:ext uri="{FF2B5EF4-FFF2-40B4-BE49-F238E27FC236}">
                    <a16:creationId xmlns:a16="http://schemas.microsoft.com/office/drawing/2014/main" xmlns="" id="{A9D36220-A765-40F5-8B42-0479818D1583}"/>
                  </a:ext>
                </a:extLst>
              </p:cNvPr>
              <p:cNvSpPr/>
              <p:nvPr/>
            </p:nvSpPr>
            <p:spPr>
              <a:xfrm>
                <a:off x="6109274" y="2001482"/>
                <a:ext cx="395202" cy="1453126"/>
              </a:xfrm>
              <a:custGeom>
                <a:avLst/>
                <a:gdLst>
                  <a:gd name="connsiteX0" fmla="*/ 142932 w 297746"/>
                  <a:gd name="connsiteY0" fmla="*/ 1094334 h 1094791"/>
                  <a:gd name="connsiteX1" fmla="*/ 134229 w 297746"/>
                  <a:gd name="connsiteY1" fmla="*/ 1086546 h 1094791"/>
                  <a:gd name="connsiteX2" fmla="*/ 119112 w 297746"/>
                  <a:gd name="connsiteY2" fmla="*/ 957370 h 1094791"/>
                  <a:gd name="connsiteX3" fmla="*/ 102164 w 297746"/>
                  <a:gd name="connsiteY3" fmla="*/ 826820 h 1094791"/>
                  <a:gd name="connsiteX4" fmla="*/ 89338 w 297746"/>
                  <a:gd name="connsiteY4" fmla="*/ 722837 h 1094791"/>
                  <a:gd name="connsiteX5" fmla="*/ 75596 w 297746"/>
                  <a:gd name="connsiteY5" fmla="*/ 612900 h 1094791"/>
                  <a:gd name="connsiteX6" fmla="*/ 62770 w 297746"/>
                  <a:gd name="connsiteY6" fmla="*/ 507085 h 1094791"/>
                  <a:gd name="connsiteX7" fmla="*/ 49027 w 297746"/>
                  <a:gd name="connsiteY7" fmla="*/ 398522 h 1094791"/>
                  <a:gd name="connsiteX8" fmla="*/ 35743 w 297746"/>
                  <a:gd name="connsiteY8" fmla="*/ 291334 h 1094791"/>
                  <a:gd name="connsiteX9" fmla="*/ 25666 w 297746"/>
                  <a:gd name="connsiteY9" fmla="*/ 212087 h 1094791"/>
                  <a:gd name="connsiteX10" fmla="*/ 11924 w 297746"/>
                  <a:gd name="connsiteY10" fmla="*/ 100776 h 1094791"/>
                  <a:gd name="connsiteX11" fmla="*/ 1388 w 297746"/>
                  <a:gd name="connsiteY11" fmla="*/ 20155 h 1094791"/>
                  <a:gd name="connsiteX12" fmla="*/ 2762 w 297746"/>
                  <a:gd name="connsiteY12" fmla="*/ 0 h 1094791"/>
                  <a:gd name="connsiteX13" fmla="*/ 146597 w 297746"/>
                  <a:gd name="connsiteY13" fmla="*/ 154370 h 1094791"/>
                  <a:gd name="connsiteX14" fmla="*/ 255618 w 297746"/>
                  <a:gd name="connsiteY14" fmla="*/ 370580 h 1094791"/>
                  <a:gd name="connsiteX15" fmla="*/ 289973 w 297746"/>
                  <a:gd name="connsiteY15" fmla="*/ 532279 h 1094791"/>
                  <a:gd name="connsiteX16" fmla="*/ 295928 w 297746"/>
                  <a:gd name="connsiteY16" fmla="*/ 617939 h 1094791"/>
                  <a:gd name="connsiteX17" fmla="*/ 299135 w 297746"/>
                  <a:gd name="connsiteY17" fmla="*/ 663288 h 1094791"/>
                  <a:gd name="connsiteX18" fmla="*/ 221721 w 297746"/>
                  <a:gd name="connsiteY18" fmla="*/ 970196 h 1094791"/>
                  <a:gd name="connsiteX19" fmla="*/ 158507 w 297746"/>
                  <a:gd name="connsiteY19" fmla="*/ 1081508 h 1094791"/>
                  <a:gd name="connsiteX20" fmla="*/ 142932 w 297746"/>
                  <a:gd name="connsiteY20" fmla="*/ 1094334 h 1094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97746" h="1094791">
                    <a:moveTo>
                      <a:pt x="142932" y="1094334"/>
                    </a:moveTo>
                    <a:cubicBezTo>
                      <a:pt x="135145" y="1097082"/>
                      <a:pt x="134687" y="1090669"/>
                      <a:pt x="134229" y="1086546"/>
                    </a:cubicBezTo>
                    <a:cubicBezTo>
                      <a:pt x="129190" y="1043488"/>
                      <a:pt x="124151" y="1000429"/>
                      <a:pt x="119112" y="957370"/>
                    </a:cubicBezTo>
                    <a:cubicBezTo>
                      <a:pt x="113616" y="913853"/>
                      <a:pt x="107661" y="870336"/>
                      <a:pt x="102164" y="826820"/>
                    </a:cubicBezTo>
                    <a:cubicBezTo>
                      <a:pt x="97583" y="792006"/>
                      <a:pt x="93918" y="757193"/>
                      <a:pt x="89338" y="722837"/>
                    </a:cubicBezTo>
                    <a:cubicBezTo>
                      <a:pt x="84757" y="686192"/>
                      <a:pt x="80176" y="649546"/>
                      <a:pt x="75596" y="612900"/>
                    </a:cubicBezTo>
                    <a:cubicBezTo>
                      <a:pt x="71015" y="577629"/>
                      <a:pt x="66892" y="542357"/>
                      <a:pt x="62770" y="507085"/>
                    </a:cubicBezTo>
                    <a:cubicBezTo>
                      <a:pt x="58189" y="470898"/>
                      <a:pt x="53608" y="434710"/>
                      <a:pt x="49027" y="398522"/>
                    </a:cubicBezTo>
                    <a:cubicBezTo>
                      <a:pt x="44447" y="362793"/>
                      <a:pt x="40324" y="327063"/>
                      <a:pt x="35743" y="291334"/>
                    </a:cubicBezTo>
                    <a:cubicBezTo>
                      <a:pt x="32537" y="264766"/>
                      <a:pt x="28872" y="238655"/>
                      <a:pt x="25666" y="212087"/>
                    </a:cubicBezTo>
                    <a:cubicBezTo>
                      <a:pt x="21085" y="174983"/>
                      <a:pt x="16504" y="137880"/>
                      <a:pt x="11924" y="100776"/>
                    </a:cubicBezTo>
                    <a:cubicBezTo>
                      <a:pt x="8717" y="73750"/>
                      <a:pt x="5053" y="47181"/>
                      <a:pt x="1388" y="20155"/>
                    </a:cubicBezTo>
                    <a:cubicBezTo>
                      <a:pt x="472" y="13284"/>
                      <a:pt x="-1819" y="6413"/>
                      <a:pt x="2762" y="0"/>
                    </a:cubicBezTo>
                    <a:cubicBezTo>
                      <a:pt x="58189" y="44433"/>
                      <a:pt x="105370" y="96653"/>
                      <a:pt x="146597" y="154370"/>
                    </a:cubicBezTo>
                    <a:cubicBezTo>
                      <a:pt x="193778" y="220791"/>
                      <a:pt x="229966" y="293166"/>
                      <a:pt x="255618" y="370580"/>
                    </a:cubicBezTo>
                    <a:cubicBezTo>
                      <a:pt x="273025" y="423258"/>
                      <a:pt x="284476" y="476853"/>
                      <a:pt x="289973" y="532279"/>
                    </a:cubicBezTo>
                    <a:cubicBezTo>
                      <a:pt x="292722" y="560680"/>
                      <a:pt x="295928" y="589080"/>
                      <a:pt x="295928" y="617939"/>
                    </a:cubicBezTo>
                    <a:cubicBezTo>
                      <a:pt x="302799" y="632597"/>
                      <a:pt x="300051" y="648630"/>
                      <a:pt x="299135" y="663288"/>
                    </a:cubicBezTo>
                    <a:cubicBezTo>
                      <a:pt x="292722" y="770477"/>
                      <a:pt x="268444" y="873085"/>
                      <a:pt x="221721" y="970196"/>
                    </a:cubicBezTo>
                    <a:cubicBezTo>
                      <a:pt x="202940" y="1008674"/>
                      <a:pt x="183242" y="1046236"/>
                      <a:pt x="158507" y="1081508"/>
                    </a:cubicBezTo>
                    <a:cubicBezTo>
                      <a:pt x="153926" y="1087004"/>
                      <a:pt x="151636" y="1094334"/>
                      <a:pt x="142932" y="1094334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Freeform: Shape 78">
                <a:extLst>
                  <a:ext uri="{FF2B5EF4-FFF2-40B4-BE49-F238E27FC236}">
                    <a16:creationId xmlns:a16="http://schemas.microsoft.com/office/drawing/2014/main" xmlns="" id="{7AD13BCA-A506-40CE-B984-72D13FBC8917}"/>
                  </a:ext>
                </a:extLst>
              </p:cNvPr>
              <p:cNvSpPr/>
              <p:nvPr/>
            </p:nvSpPr>
            <p:spPr>
              <a:xfrm>
                <a:off x="6582926" y="3472535"/>
                <a:ext cx="881603" cy="182401"/>
              </a:xfrm>
              <a:custGeom>
                <a:avLst/>
                <a:gdLst>
                  <a:gd name="connsiteX0" fmla="*/ 0 w 664204"/>
                  <a:gd name="connsiteY0" fmla="*/ 4817 h 137421"/>
                  <a:gd name="connsiteX1" fmla="*/ 14658 w 664204"/>
                  <a:gd name="connsiteY1" fmla="*/ 694 h 137421"/>
                  <a:gd name="connsiteX2" fmla="*/ 163532 w 664204"/>
                  <a:gd name="connsiteY2" fmla="*/ 1152 h 137421"/>
                  <a:gd name="connsiteX3" fmla="*/ 560680 w 664204"/>
                  <a:gd name="connsiteY3" fmla="*/ 3900 h 137421"/>
                  <a:gd name="connsiteX4" fmla="*/ 662372 w 664204"/>
                  <a:gd name="connsiteY4" fmla="*/ 5733 h 137421"/>
                  <a:gd name="connsiteX5" fmla="*/ 664662 w 664204"/>
                  <a:gd name="connsiteY5" fmla="*/ 8939 h 137421"/>
                  <a:gd name="connsiteX6" fmla="*/ 390735 w 664204"/>
                  <a:gd name="connsiteY6" fmla="*/ 134451 h 137421"/>
                  <a:gd name="connsiteX7" fmla="*/ 0 w 664204"/>
                  <a:gd name="connsiteY7" fmla="*/ 4817 h 137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4204" h="137421">
                    <a:moveTo>
                      <a:pt x="0" y="4817"/>
                    </a:moveTo>
                    <a:cubicBezTo>
                      <a:pt x="3665" y="-1138"/>
                      <a:pt x="9619" y="694"/>
                      <a:pt x="14658" y="694"/>
                    </a:cubicBezTo>
                    <a:cubicBezTo>
                      <a:pt x="64130" y="694"/>
                      <a:pt x="114060" y="-1138"/>
                      <a:pt x="163532" y="1152"/>
                    </a:cubicBezTo>
                    <a:cubicBezTo>
                      <a:pt x="295914" y="6649"/>
                      <a:pt x="428297" y="2068"/>
                      <a:pt x="560680" y="3900"/>
                    </a:cubicBezTo>
                    <a:cubicBezTo>
                      <a:pt x="594577" y="1610"/>
                      <a:pt x="628475" y="694"/>
                      <a:pt x="662372" y="5733"/>
                    </a:cubicBezTo>
                    <a:cubicBezTo>
                      <a:pt x="664204" y="6191"/>
                      <a:pt x="664204" y="7565"/>
                      <a:pt x="664662" y="8939"/>
                    </a:cubicBezTo>
                    <a:cubicBezTo>
                      <a:pt x="587248" y="80856"/>
                      <a:pt x="495634" y="123457"/>
                      <a:pt x="390735" y="134451"/>
                    </a:cubicBezTo>
                    <a:cubicBezTo>
                      <a:pt x="241862" y="150483"/>
                      <a:pt x="111311" y="105592"/>
                      <a:pt x="0" y="4817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Freeform: Shape 79">
                <a:extLst>
                  <a:ext uri="{FF2B5EF4-FFF2-40B4-BE49-F238E27FC236}">
                    <a16:creationId xmlns:a16="http://schemas.microsoft.com/office/drawing/2014/main" xmlns="" id="{A51CAC59-B44E-4A7D-9F89-2C6DD19BF7D2}"/>
                  </a:ext>
                </a:extLst>
              </p:cNvPr>
              <p:cNvSpPr/>
              <p:nvPr/>
            </p:nvSpPr>
            <p:spPr>
              <a:xfrm>
                <a:off x="6602971" y="1467048"/>
                <a:ext cx="291841" cy="1465286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Freeform: Shape 80">
                <a:extLst>
                  <a:ext uri="{FF2B5EF4-FFF2-40B4-BE49-F238E27FC236}">
                    <a16:creationId xmlns:a16="http://schemas.microsoft.com/office/drawing/2014/main" xmlns="" id="{E68B2AD5-C89E-45EE-B77B-FDE5A41DB3FE}"/>
                  </a:ext>
                </a:extLst>
              </p:cNvPr>
              <p:cNvSpPr/>
              <p:nvPr/>
            </p:nvSpPr>
            <p:spPr>
              <a:xfrm rot="2335388">
                <a:off x="7215700" y="1773625"/>
                <a:ext cx="291842" cy="1465287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" name="Freeform: Shape 81">
                <a:extLst>
                  <a:ext uri="{FF2B5EF4-FFF2-40B4-BE49-F238E27FC236}">
                    <a16:creationId xmlns:a16="http://schemas.microsoft.com/office/drawing/2014/main" xmlns="" id="{535AA5C7-CCE0-4063-9698-3C2015E5BF91}"/>
                  </a:ext>
                </a:extLst>
              </p:cNvPr>
              <p:cNvSpPr/>
              <p:nvPr/>
            </p:nvSpPr>
            <p:spPr>
              <a:xfrm rot="2330257" flipH="1">
                <a:off x="6990633" y="1614204"/>
                <a:ext cx="291842" cy="1465287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rgbClr val="A5A5A5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41" name="Group 71">
              <a:extLst>
                <a:ext uri="{FF2B5EF4-FFF2-40B4-BE49-F238E27FC236}">
                  <a16:creationId xmlns:a16="http://schemas.microsoft.com/office/drawing/2014/main" xmlns="" id="{ED4DD565-5A68-41EB-8CDD-18A5C6036F4C}"/>
                </a:ext>
              </a:extLst>
            </p:cNvPr>
            <p:cNvGrpSpPr/>
            <p:nvPr/>
          </p:nvGrpSpPr>
          <p:grpSpPr>
            <a:xfrm>
              <a:off x="592728" y="5533167"/>
              <a:ext cx="1616244" cy="1380262"/>
              <a:chOff x="4983166" y="4633683"/>
              <a:chExt cx="2207049" cy="1884808"/>
            </a:xfrm>
          </p:grpSpPr>
          <p:sp>
            <p:nvSpPr>
              <p:cNvPr id="42" name="Freeform: Shape 72">
                <a:extLst>
                  <a:ext uri="{FF2B5EF4-FFF2-40B4-BE49-F238E27FC236}">
                    <a16:creationId xmlns:a16="http://schemas.microsoft.com/office/drawing/2014/main" xmlns="" id="{0884419C-B1F9-4A61-9143-2E244906C1A8}"/>
                  </a:ext>
                </a:extLst>
              </p:cNvPr>
              <p:cNvSpPr/>
              <p:nvPr/>
            </p:nvSpPr>
            <p:spPr>
              <a:xfrm>
                <a:off x="4983166" y="4633683"/>
                <a:ext cx="2207049" cy="1884808"/>
              </a:xfrm>
              <a:custGeom>
                <a:avLst/>
                <a:gdLst>
                  <a:gd name="connsiteX0" fmla="*/ 1539660 w 1662800"/>
                  <a:gd name="connsiteY0" fmla="*/ 2629 h 1420022"/>
                  <a:gd name="connsiteX1" fmla="*/ 847514 w 1662800"/>
                  <a:gd name="connsiteY1" fmla="*/ 1713 h 1420022"/>
                  <a:gd name="connsiteX2" fmla="*/ 110934 w 1662800"/>
                  <a:gd name="connsiteY2" fmla="*/ 4003 h 1420022"/>
                  <a:gd name="connsiteX3" fmla="*/ 81 w 1662800"/>
                  <a:gd name="connsiteY3" fmla="*/ 133638 h 1420022"/>
                  <a:gd name="connsiteX4" fmla="*/ 120554 w 1662800"/>
                  <a:gd name="connsiteY4" fmla="*/ 249988 h 1420022"/>
                  <a:gd name="connsiteX5" fmla="*/ 180103 w 1662800"/>
                  <a:gd name="connsiteY5" fmla="*/ 258233 h 1420022"/>
                  <a:gd name="connsiteX6" fmla="*/ 180103 w 1662800"/>
                  <a:gd name="connsiteY6" fmla="*/ 258233 h 1420022"/>
                  <a:gd name="connsiteX7" fmla="*/ 180103 w 1662800"/>
                  <a:gd name="connsiteY7" fmla="*/ 258233 h 1420022"/>
                  <a:gd name="connsiteX8" fmla="*/ 218581 w 1662800"/>
                  <a:gd name="connsiteY8" fmla="*/ 1255913 h 1420022"/>
                  <a:gd name="connsiteX9" fmla="*/ 367454 w 1662800"/>
                  <a:gd name="connsiteY9" fmla="*/ 1419445 h 1420022"/>
                  <a:gd name="connsiteX10" fmla="*/ 1279475 w 1662800"/>
                  <a:gd name="connsiteY10" fmla="*/ 1420819 h 1420022"/>
                  <a:gd name="connsiteX11" fmla="*/ 1443465 w 1662800"/>
                  <a:gd name="connsiteY11" fmla="*/ 1264617 h 1420022"/>
                  <a:gd name="connsiteX12" fmla="*/ 1483775 w 1662800"/>
                  <a:gd name="connsiteY12" fmla="*/ 249988 h 1420022"/>
                  <a:gd name="connsiteX13" fmla="*/ 1544699 w 1662800"/>
                  <a:gd name="connsiteY13" fmla="*/ 250446 h 1420022"/>
                  <a:gd name="connsiteX14" fmla="*/ 1664256 w 1662800"/>
                  <a:gd name="connsiteY14" fmla="*/ 129515 h 1420022"/>
                  <a:gd name="connsiteX15" fmla="*/ 1539660 w 1662800"/>
                  <a:gd name="connsiteY15" fmla="*/ 2629 h 142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62800" h="1420022">
                    <a:moveTo>
                      <a:pt x="1539660" y="2629"/>
                    </a:moveTo>
                    <a:cubicBezTo>
                      <a:pt x="1490646" y="1713"/>
                      <a:pt x="847514" y="1713"/>
                      <a:pt x="847514" y="1713"/>
                    </a:cubicBezTo>
                    <a:cubicBezTo>
                      <a:pt x="841559" y="-2868"/>
                      <a:pt x="120095" y="3087"/>
                      <a:pt x="110934" y="4003"/>
                    </a:cubicBezTo>
                    <a:cubicBezTo>
                      <a:pt x="44514" y="10416"/>
                      <a:pt x="-2210" y="65385"/>
                      <a:pt x="81" y="133638"/>
                    </a:cubicBezTo>
                    <a:cubicBezTo>
                      <a:pt x="2371" y="197310"/>
                      <a:pt x="55965" y="249072"/>
                      <a:pt x="120554" y="249988"/>
                    </a:cubicBezTo>
                    <a:cubicBezTo>
                      <a:pt x="137044" y="250446"/>
                      <a:pt x="181019" y="249988"/>
                      <a:pt x="180103" y="258233"/>
                    </a:cubicBezTo>
                    <a:cubicBezTo>
                      <a:pt x="180103" y="258233"/>
                      <a:pt x="180103" y="258233"/>
                      <a:pt x="180103" y="258233"/>
                    </a:cubicBezTo>
                    <a:cubicBezTo>
                      <a:pt x="180103" y="258233"/>
                      <a:pt x="180103" y="258233"/>
                      <a:pt x="180103" y="258233"/>
                    </a:cubicBezTo>
                    <a:cubicBezTo>
                      <a:pt x="179187" y="282053"/>
                      <a:pt x="213542" y="1117118"/>
                      <a:pt x="218581" y="1255913"/>
                    </a:cubicBezTo>
                    <a:cubicBezTo>
                      <a:pt x="221787" y="1343863"/>
                      <a:pt x="280421" y="1410742"/>
                      <a:pt x="367454" y="1419445"/>
                    </a:cubicBezTo>
                    <a:cubicBezTo>
                      <a:pt x="405932" y="1423110"/>
                      <a:pt x="1134267" y="1420819"/>
                      <a:pt x="1279475" y="1420819"/>
                    </a:cubicBezTo>
                    <a:cubicBezTo>
                      <a:pt x="1367425" y="1420819"/>
                      <a:pt x="1439800" y="1352109"/>
                      <a:pt x="1443465" y="1264617"/>
                    </a:cubicBezTo>
                    <a:cubicBezTo>
                      <a:pt x="1450794" y="1092382"/>
                      <a:pt x="1484692" y="276556"/>
                      <a:pt x="1483775" y="249988"/>
                    </a:cubicBezTo>
                    <a:cubicBezTo>
                      <a:pt x="1503931" y="249988"/>
                      <a:pt x="1524544" y="250904"/>
                      <a:pt x="1544699" y="250446"/>
                    </a:cubicBezTo>
                    <a:cubicBezTo>
                      <a:pt x="1610203" y="248614"/>
                      <a:pt x="1662882" y="195019"/>
                      <a:pt x="1664256" y="129515"/>
                    </a:cubicBezTo>
                    <a:cubicBezTo>
                      <a:pt x="1665172" y="59430"/>
                      <a:pt x="1611119" y="3545"/>
                      <a:pt x="1539660" y="2629"/>
                    </a:cubicBezTo>
                    <a:close/>
                  </a:path>
                </a:pathLst>
              </a:custGeom>
              <a:solidFill>
                <a:srgbClr val="A5A5A5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" name="Freeform: Shape 73">
                <a:extLst>
                  <a:ext uri="{FF2B5EF4-FFF2-40B4-BE49-F238E27FC236}">
                    <a16:creationId xmlns:a16="http://schemas.microsoft.com/office/drawing/2014/main" xmlns="" id="{3335A83B-F5DB-4E64-88C9-35EA21984885}"/>
                  </a:ext>
                </a:extLst>
              </p:cNvPr>
              <p:cNvSpPr/>
              <p:nvPr/>
            </p:nvSpPr>
            <p:spPr>
              <a:xfrm>
                <a:off x="5221664" y="4967953"/>
                <a:ext cx="1726727" cy="103360"/>
              </a:xfrm>
              <a:custGeom>
                <a:avLst/>
                <a:gdLst>
                  <a:gd name="connsiteX0" fmla="*/ 1304547 w 1300924"/>
                  <a:gd name="connsiteY0" fmla="*/ 1353 h 77872"/>
                  <a:gd name="connsiteX1" fmla="*/ 1283476 w 1300924"/>
                  <a:gd name="connsiteY1" fmla="*/ 895 h 77872"/>
                  <a:gd name="connsiteX2" fmla="*/ 653169 w 1300924"/>
                  <a:gd name="connsiteY2" fmla="*/ 895 h 77872"/>
                  <a:gd name="connsiteX3" fmla="*/ 647214 w 1300924"/>
                  <a:gd name="connsiteY3" fmla="*/ 895 h 77872"/>
                  <a:gd name="connsiteX4" fmla="*/ 629808 w 1300924"/>
                  <a:gd name="connsiteY4" fmla="*/ 2269 h 77872"/>
                  <a:gd name="connsiteX5" fmla="*/ 16907 w 1300924"/>
                  <a:gd name="connsiteY5" fmla="*/ 2269 h 77872"/>
                  <a:gd name="connsiteX6" fmla="*/ 15991 w 1300924"/>
                  <a:gd name="connsiteY6" fmla="*/ 2269 h 77872"/>
                  <a:gd name="connsiteX7" fmla="*/ 15075 w 1300924"/>
                  <a:gd name="connsiteY7" fmla="*/ 437 h 77872"/>
                  <a:gd name="connsiteX8" fmla="*/ 417 w 1300924"/>
                  <a:gd name="connsiteY8" fmla="*/ 9140 h 77872"/>
                  <a:gd name="connsiteX9" fmla="*/ 3165 w 1300924"/>
                  <a:gd name="connsiteY9" fmla="*/ 80600 h 77872"/>
                  <a:gd name="connsiteX10" fmla="*/ 9120 w 1300924"/>
                  <a:gd name="connsiteY10" fmla="*/ 80600 h 77872"/>
                  <a:gd name="connsiteX11" fmla="*/ 9120 w 1300924"/>
                  <a:gd name="connsiteY11" fmla="*/ 80600 h 77872"/>
                  <a:gd name="connsiteX12" fmla="*/ 653169 w 1300924"/>
                  <a:gd name="connsiteY12" fmla="*/ 80600 h 77872"/>
                  <a:gd name="connsiteX13" fmla="*/ 1300425 w 1300924"/>
                  <a:gd name="connsiteY13" fmla="*/ 80600 h 77872"/>
                  <a:gd name="connsiteX14" fmla="*/ 1304547 w 1300924"/>
                  <a:gd name="connsiteY14" fmla="*/ 1353 h 7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00924" h="77872">
                    <a:moveTo>
                      <a:pt x="1304547" y="1353"/>
                    </a:moveTo>
                    <a:cubicBezTo>
                      <a:pt x="1297676" y="1353"/>
                      <a:pt x="1290805" y="895"/>
                      <a:pt x="1283476" y="895"/>
                    </a:cubicBezTo>
                    <a:cubicBezTo>
                      <a:pt x="1073221" y="895"/>
                      <a:pt x="863424" y="895"/>
                      <a:pt x="653169" y="895"/>
                    </a:cubicBezTo>
                    <a:cubicBezTo>
                      <a:pt x="651337" y="895"/>
                      <a:pt x="649047" y="895"/>
                      <a:pt x="647214" y="895"/>
                    </a:cubicBezTo>
                    <a:cubicBezTo>
                      <a:pt x="641717" y="3644"/>
                      <a:pt x="635304" y="2269"/>
                      <a:pt x="629808" y="2269"/>
                    </a:cubicBezTo>
                    <a:cubicBezTo>
                      <a:pt x="425508" y="2269"/>
                      <a:pt x="221207" y="2269"/>
                      <a:pt x="16907" y="2269"/>
                    </a:cubicBezTo>
                    <a:cubicBezTo>
                      <a:pt x="16449" y="2269"/>
                      <a:pt x="16449" y="2269"/>
                      <a:pt x="15991" y="2269"/>
                    </a:cubicBezTo>
                    <a:cubicBezTo>
                      <a:pt x="15991" y="1811"/>
                      <a:pt x="15991" y="1353"/>
                      <a:pt x="15075" y="437"/>
                    </a:cubicBezTo>
                    <a:cubicBezTo>
                      <a:pt x="7288" y="-1395"/>
                      <a:pt x="3165" y="2728"/>
                      <a:pt x="417" y="9140"/>
                    </a:cubicBezTo>
                    <a:cubicBezTo>
                      <a:pt x="-499" y="32960"/>
                      <a:pt x="-41" y="56780"/>
                      <a:pt x="3165" y="80600"/>
                    </a:cubicBezTo>
                    <a:cubicBezTo>
                      <a:pt x="4998" y="80600"/>
                      <a:pt x="6830" y="80600"/>
                      <a:pt x="9120" y="80600"/>
                    </a:cubicBezTo>
                    <a:cubicBezTo>
                      <a:pt x="9120" y="80600"/>
                      <a:pt x="9120" y="80600"/>
                      <a:pt x="9120" y="80600"/>
                    </a:cubicBezTo>
                    <a:cubicBezTo>
                      <a:pt x="223956" y="80600"/>
                      <a:pt x="438334" y="80600"/>
                      <a:pt x="653169" y="80600"/>
                    </a:cubicBezTo>
                    <a:cubicBezTo>
                      <a:pt x="868921" y="80600"/>
                      <a:pt x="1084673" y="80600"/>
                      <a:pt x="1300425" y="80600"/>
                    </a:cubicBezTo>
                    <a:cubicBezTo>
                      <a:pt x="1301799" y="54490"/>
                      <a:pt x="1305464" y="27922"/>
                      <a:pt x="1304547" y="1353"/>
                    </a:cubicBezTo>
                    <a:close/>
                  </a:path>
                </a:pathLst>
              </a:custGeom>
              <a:solidFill>
                <a:srgbClr val="A5A5A5">
                  <a:lumMod val="75000"/>
                </a:srgb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Freeform: Shape 74">
                <a:extLst>
                  <a:ext uri="{FF2B5EF4-FFF2-40B4-BE49-F238E27FC236}">
                    <a16:creationId xmlns:a16="http://schemas.microsoft.com/office/drawing/2014/main" xmlns="" id="{C04005DF-CCAF-44CA-B3DC-199615AC25A1}"/>
                  </a:ext>
                </a:extLst>
              </p:cNvPr>
              <p:cNvSpPr/>
              <p:nvPr/>
            </p:nvSpPr>
            <p:spPr>
              <a:xfrm>
                <a:off x="6022956" y="4640821"/>
                <a:ext cx="60800" cy="6080"/>
              </a:xfrm>
              <a:custGeom>
                <a:avLst/>
                <a:gdLst>
                  <a:gd name="connsiteX0" fmla="*/ 45807 w 45807"/>
                  <a:gd name="connsiteY0" fmla="*/ 458 h 0"/>
                  <a:gd name="connsiteX1" fmla="*/ 0 w 45807"/>
                  <a:gd name="connsiteY1" fmla="*/ 0 h 0"/>
                  <a:gd name="connsiteX2" fmla="*/ 45807 w 45807"/>
                  <a:gd name="connsiteY2" fmla="*/ 458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807">
                    <a:moveTo>
                      <a:pt x="45807" y="458"/>
                    </a:moveTo>
                    <a:cubicBezTo>
                      <a:pt x="30691" y="4123"/>
                      <a:pt x="15116" y="4581"/>
                      <a:pt x="0" y="0"/>
                    </a:cubicBezTo>
                    <a:cubicBezTo>
                      <a:pt x="15116" y="458"/>
                      <a:pt x="30691" y="458"/>
                      <a:pt x="45807" y="458"/>
                    </a:cubicBezTo>
                    <a:close/>
                  </a:path>
                </a:pathLst>
              </a:custGeom>
              <a:solidFill>
                <a:srgbClr val="C1531C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37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DF2FB9-10F2-4A72-9A37-848B9D497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770" y="1690688"/>
            <a:ext cx="11049000" cy="4817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>
                <a:solidFill>
                  <a:schemeClr val="bg1"/>
                </a:solidFill>
              </a:rPr>
              <a:t> </a:t>
            </a:r>
            <a:endParaRPr lang="fr-BE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497" y="0"/>
            <a:ext cx="10515600" cy="1325563"/>
          </a:xfrm>
        </p:spPr>
        <p:txBody>
          <a:bodyPr>
            <a:normAutofit/>
          </a:bodyPr>
          <a:lstStyle/>
          <a:p>
            <a:r>
              <a:rPr lang="fr-BE" sz="3600" u="sng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BE" sz="3600" u="sng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PST et Ambitions de l’Administration</a:t>
            </a:r>
            <a:endParaRPr lang="fr-BE" sz="36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0" y="6087962"/>
            <a:ext cx="12192000" cy="924128"/>
          </a:xfrm>
        </p:spPr>
        <p:txBody>
          <a:bodyPr/>
          <a:lstStyle/>
          <a:p>
            <a:pPr algn="l"/>
            <a:r>
              <a:rPr lang="fr-BE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VILLE DE CHARLEROI – Direction Générale – Présentation du 13 octobre 2022</a:t>
            </a:r>
          </a:p>
          <a:p>
            <a:endParaRPr lang="fr-BE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9504" y="6035040"/>
            <a:ext cx="285266" cy="642005"/>
          </a:xfrm>
          <a:prstGeom prst="rect">
            <a:avLst/>
          </a:prstGeom>
        </p:spPr>
      </p:pic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705456228"/>
              </p:ext>
            </p:extLst>
          </p:nvPr>
        </p:nvGraphicFramePr>
        <p:xfrm>
          <a:off x="1096433" y="1318447"/>
          <a:ext cx="10474243" cy="5037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32348" y="4306238"/>
            <a:ext cx="597460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9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29d166a2-166d-40cd-bbec-25b7c3bd4248" xsi:nil="true"/>
    <MigrationWizId xmlns="29d166a2-166d-40cd-bbec-25b7c3bd4248" xsi:nil="true"/>
    <MigrationWizIdSecurityGroups xmlns="29d166a2-166d-40cd-bbec-25b7c3bd4248" xsi:nil="true"/>
    <MigrationWizIdPermissions xmlns="29d166a2-166d-40cd-bbec-25b7c3bd4248" xsi:nil="true"/>
    <MigrationWizIdDocumentLibraryPermissions xmlns="29d166a2-166d-40cd-bbec-25b7c3bd424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5F50394338814EB8E1F3E534417314" ma:contentTypeVersion="13" ma:contentTypeDescription="Create a new document." ma:contentTypeScope="" ma:versionID="fd1111853e3e6ed61262c1ab45eda99d">
  <xsd:schema xmlns:xsd="http://www.w3.org/2001/XMLSchema" xmlns:xs="http://www.w3.org/2001/XMLSchema" xmlns:p="http://schemas.microsoft.com/office/2006/metadata/properties" xmlns:ns3="29d166a2-166d-40cd-bbec-25b7c3bd4248" targetNamespace="http://schemas.microsoft.com/office/2006/metadata/properties" ma:root="true" ma:fieldsID="4d0e59d9941baffdf9b4d9d96ac30adc" ns3:_="">
    <xsd:import namespace="29d166a2-166d-40cd-bbec-25b7c3bd4248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d166a2-166d-40cd-bbec-25b7c3bd4248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AE0433-863D-4EFF-95BB-D7A7DEE728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F794DF-1E9A-41BC-90B0-932B9F15EDED}">
  <ds:schemaRefs>
    <ds:schemaRef ds:uri="http://purl.org/dc/terms/"/>
    <ds:schemaRef ds:uri="29d166a2-166d-40cd-bbec-25b7c3bd424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307373B-C4EB-45FC-99BA-8EC867DF4F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d166a2-166d-40cd-bbec-25b7c3bd42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15155</TotalTime>
  <Words>1161</Words>
  <Application>Microsoft Office PowerPoint</Application>
  <PresentationFormat>Grand écran</PresentationFormat>
  <Paragraphs>197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맑은 고딕</vt:lpstr>
      <vt:lpstr>Arial</vt:lpstr>
      <vt:lpstr>Calibri</vt:lpstr>
      <vt:lpstr>Calibri Light</vt:lpstr>
      <vt:lpstr>Times New Roman</vt:lpstr>
      <vt:lpstr>Wingdings</vt:lpstr>
      <vt:lpstr>Thème Office</vt:lpstr>
      <vt:lpstr>PST  &amp; Plan de transformation  Séminaire du 13 octobre 2022 </vt:lpstr>
      <vt:lpstr>SOMMAIRE :</vt:lpstr>
      <vt:lpstr>1. Introduction </vt:lpstr>
      <vt:lpstr>1. Introduction </vt:lpstr>
      <vt:lpstr>1. Introduction </vt:lpstr>
      <vt:lpstr>2. PST et Ambitions de l’Administration</vt:lpstr>
      <vt:lpstr>2. PST et Ambitions de l’Administration</vt:lpstr>
      <vt:lpstr>Présentation PowerPoint</vt:lpstr>
      <vt:lpstr>2. PST et Ambitions de l’Administration</vt:lpstr>
      <vt:lpstr>2. PST et Ambitions de l’Administration</vt:lpstr>
      <vt:lpstr>2. PST et Ambitions de l’Administration</vt:lpstr>
      <vt:lpstr>2. PST et Ambitions de l’Administration</vt:lpstr>
      <vt:lpstr>2. PST et Ambitions de l’Administration</vt:lpstr>
      <vt:lpstr>3. Evolution du PST</vt:lpstr>
      <vt:lpstr>3. Evolution du PST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communication</dc:title>
  <dc:creator>Martin Pepinster</dc:creator>
  <cp:lastModifiedBy>BRANDELET Fabienne</cp:lastModifiedBy>
  <cp:revision>122</cp:revision>
  <cp:lastPrinted>2022-05-17T09:51:48Z</cp:lastPrinted>
  <dcterms:created xsi:type="dcterms:W3CDTF">2020-12-03T13:36:22Z</dcterms:created>
  <dcterms:modified xsi:type="dcterms:W3CDTF">2022-10-11T14:59:06Z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0x010100C95F50394338814EB8E1F3E534417314</vt:lpwstr>
  </property>
</Properties>
</file>